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4"/>
    <p:sldMasterId id="2147483648" r:id="rId5"/>
  </p:sldMasterIdLst>
  <p:notesMasterIdLst>
    <p:notesMasterId r:id="rId25"/>
  </p:notesMasterIdLst>
  <p:sldIdLst>
    <p:sldId id="288" r:id="rId6"/>
    <p:sldId id="256" r:id="rId7"/>
    <p:sldId id="257" r:id="rId8"/>
    <p:sldId id="280" r:id="rId9"/>
    <p:sldId id="258" r:id="rId10"/>
    <p:sldId id="271" r:id="rId11"/>
    <p:sldId id="281" r:id="rId12"/>
    <p:sldId id="289" r:id="rId13"/>
    <p:sldId id="277" r:id="rId14"/>
    <p:sldId id="291" r:id="rId15"/>
    <p:sldId id="287" r:id="rId16"/>
    <p:sldId id="283" r:id="rId17"/>
    <p:sldId id="284" r:id="rId18"/>
    <p:sldId id="292" r:id="rId19"/>
    <p:sldId id="286" r:id="rId20"/>
    <p:sldId id="279" r:id="rId21"/>
    <p:sldId id="290" r:id="rId22"/>
    <p:sldId id="285" r:id="rId23"/>
    <p:sldId id="260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Integral CF Bold" panose="020B0604020202020204" charset="0"/>
      <p:bold r:id="rId30"/>
      <p:italic r:id="rId31"/>
      <p:boldItalic r:id="rId32"/>
    </p:embeddedFont>
    <p:embeddedFont>
      <p:font typeface="Source Sans Pro" panose="020B0503030403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EB0E67"/>
    <a:srgbClr val="00CEC0"/>
    <a:srgbClr val="FE6EA4"/>
    <a:srgbClr val="F7DDE3"/>
    <a:srgbClr val="FAA8C9"/>
    <a:srgbClr val="E6FB04"/>
    <a:srgbClr val="A7FF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CBBAD-7091-4DC1-A722-B7326B9A32CB}" v="89" dt="2023-11-10T11:29:14.944"/>
    <p1510:client id="{3881AA4D-6F9E-A24E-AA06-23FE71535646}" v="3" dt="2023-02-02T11:11:32.017"/>
    <p1510:client id="{6264DE49-8FC0-5713-ABF4-360A2315A322}" v="8" dt="2023-11-09T17:09:26.386"/>
    <p1510:client id="{75CC44BE-C9DA-4253-8B1B-02FF11720A8F}" v="4" dt="2023-02-02T09:39:31.826"/>
    <p1510:client id="{A5CA31A6-F341-444F-89DE-7D282C80CA2F}" v="219" dt="2023-07-27T08:39:15.347"/>
    <p1510:client id="{D33C21F4-366E-44FB-AF2D-B0A6F23972F5}" v="187" dt="2023-07-26T16:00:18.178"/>
    <p1510:client id="{E56BC85E-62D3-45A7-84B5-2C820BB27D39}" v="800" dt="2023-07-25T13:54:46.3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font" Target="fonts/font9.fntdata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4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 Charlton" userId="S::acharlt2@ed.ac.uk::17a4176e-85ce-4572-b8a9-775c2e4c5f4c" providerId="AD" clId="Web-{A5CA31A6-F341-444F-89DE-7D282C80CA2F}"/>
    <pc:docChg chg="addSld modSld sldOrd">
      <pc:chgData name="Ash Charlton" userId="S::acharlt2@ed.ac.uk::17a4176e-85ce-4572-b8a9-775c2e4c5f4c" providerId="AD" clId="Web-{A5CA31A6-F341-444F-89DE-7D282C80CA2F}" dt="2023-07-27T08:39:15.347" v="139" actId="1076"/>
      <pc:docMkLst>
        <pc:docMk/>
      </pc:docMkLst>
      <pc:sldChg chg="modSp">
        <pc:chgData name="Ash Charlton" userId="S::acharlt2@ed.ac.uk::17a4176e-85ce-4572-b8a9-775c2e4c5f4c" providerId="AD" clId="Web-{A5CA31A6-F341-444F-89DE-7D282C80CA2F}" dt="2023-07-27T08:39:15.347" v="139" actId="1076"/>
        <pc:sldMkLst>
          <pc:docMk/>
          <pc:sldMk cId="2976271424" sldId="271"/>
        </pc:sldMkLst>
        <pc:cxnChg chg="mod">
          <ac:chgData name="Ash Charlton" userId="S::acharlt2@ed.ac.uk::17a4176e-85ce-4572-b8a9-775c2e4c5f4c" providerId="AD" clId="Web-{A5CA31A6-F341-444F-89DE-7D282C80CA2F}" dt="2023-07-27T08:39:15.347" v="139" actId="1076"/>
          <ac:cxnSpMkLst>
            <pc:docMk/>
            <pc:sldMk cId="2976271424" sldId="271"/>
            <ac:cxnSpMk id="22" creationId="{2954B870-C132-1E8F-A276-753465F56A95}"/>
          </ac:cxnSpMkLst>
        </pc:cxnChg>
      </pc:sldChg>
      <pc:sldChg chg="addSp delSp modSp ord">
        <pc:chgData name="Ash Charlton" userId="S::acharlt2@ed.ac.uk::17a4176e-85ce-4572-b8a9-775c2e4c5f4c" providerId="AD" clId="Web-{A5CA31A6-F341-444F-89DE-7D282C80CA2F}" dt="2023-07-27T08:34:29.260" v="136" actId="20577"/>
        <pc:sldMkLst>
          <pc:docMk/>
          <pc:sldMk cId="1167169845" sldId="287"/>
        </pc:sldMkLst>
        <pc:spChg chg="mod">
          <ac:chgData name="Ash Charlton" userId="S::acharlt2@ed.ac.uk::17a4176e-85ce-4572-b8a9-775c2e4c5f4c" providerId="AD" clId="Web-{A5CA31A6-F341-444F-89DE-7D282C80CA2F}" dt="2023-07-27T08:32:02.803" v="116" actId="20577"/>
          <ac:spMkLst>
            <pc:docMk/>
            <pc:sldMk cId="1167169845" sldId="287"/>
            <ac:spMk id="2" creationId="{14EF8C72-7762-F817-E976-539183F2CFA0}"/>
          </ac:spMkLst>
        </pc:spChg>
        <pc:spChg chg="mod">
          <ac:chgData name="Ash Charlton" userId="S::acharlt2@ed.ac.uk::17a4176e-85ce-4572-b8a9-775c2e4c5f4c" providerId="AD" clId="Web-{A5CA31A6-F341-444F-89DE-7D282C80CA2F}" dt="2023-07-27T08:31:47.474" v="111" actId="20577"/>
          <ac:spMkLst>
            <pc:docMk/>
            <pc:sldMk cId="1167169845" sldId="287"/>
            <ac:spMk id="4" creationId="{DC48F22F-3EA9-7F98-6314-C7CB72CFDDBA}"/>
          </ac:spMkLst>
        </pc:spChg>
        <pc:spChg chg="add mod">
          <ac:chgData name="Ash Charlton" userId="S::acharlt2@ed.ac.uk::17a4176e-85ce-4572-b8a9-775c2e4c5f4c" providerId="AD" clId="Web-{A5CA31A6-F341-444F-89DE-7D282C80CA2F}" dt="2023-07-27T08:32:29.757" v="121" actId="1076"/>
          <ac:spMkLst>
            <pc:docMk/>
            <pc:sldMk cId="1167169845" sldId="287"/>
            <ac:spMk id="13" creationId="{D789B427-54AF-2FCE-3748-20AE5D19475E}"/>
          </ac:spMkLst>
        </pc:spChg>
        <pc:spChg chg="add mod">
          <ac:chgData name="Ash Charlton" userId="S::acharlt2@ed.ac.uk::17a4176e-85ce-4572-b8a9-775c2e4c5f4c" providerId="AD" clId="Web-{A5CA31A6-F341-444F-89DE-7D282C80CA2F}" dt="2023-07-27T08:34:29.260" v="136" actId="20577"/>
          <ac:spMkLst>
            <pc:docMk/>
            <pc:sldMk cId="1167169845" sldId="287"/>
            <ac:spMk id="16" creationId="{66F58AAB-3F23-2B05-C24E-73B9B1D67B6B}"/>
          </ac:spMkLst>
        </pc:spChg>
        <pc:picChg chg="add mod">
          <ac:chgData name="Ash Charlton" userId="S::acharlt2@ed.ac.uk::17a4176e-85ce-4572-b8a9-775c2e4c5f4c" providerId="AD" clId="Web-{A5CA31A6-F341-444F-89DE-7D282C80CA2F}" dt="2023-07-27T08:33:45.759" v="127" actId="1076"/>
          <ac:picMkLst>
            <pc:docMk/>
            <pc:sldMk cId="1167169845" sldId="287"/>
            <ac:picMk id="5" creationId="{02F150E4-5AA0-9BE5-9A72-F44581358DD6}"/>
          </ac:picMkLst>
        </pc:picChg>
        <pc:picChg chg="del">
          <ac:chgData name="Ash Charlton" userId="S::acharlt2@ed.ac.uk::17a4176e-85ce-4572-b8a9-775c2e4c5f4c" providerId="AD" clId="Web-{A5CA31A6-F341-444F-89DE-7D282C80CA2F}" dt="2023-07-27T08:31:41.912" v="110"/>
          <ac:picMkLst>
            <pc:docMk/>
            <pc:sldMk cId="1167169845" sldId="287"/>
            <ac:picMk id="11" creationId="{68CFA36F-E0FF-D100-1646-534167391B26}"/>
          </ac:picMkLst>
        </pc:picChg>
        <pc:picChg chg="add mod">
          <ac:chgData name="Ash Charlton" userId="S::acharlt2@ed.ac.uk::17a4176e-85ce-4572-b8a9-775c2e4c5f4c" providerId="AD" clId="Web-{A5CA31A6-F341-444F-89DE-7D282C80CA2F}" dt="2023-07-27T08:33:43.275" v="126" actId="1076"/>
          <ac:picMkLst>
            <pc:docMk/>
            <pc:sldMk cId="1167169845" sldId="287"/>
            <ac:picMk id="15" creationId="{6C52E8CB-5F38-3C02-1552-79F8B57BCCC3}"/>
          </ac:picMkLst>
        </pc:picChg>
      </pc:sldChg>
      <pc:sldChg chg="addSp delSp modSp add ord replId">
        <pc:chgData name="Ash Charlton" userId="S::acharlt2@ed.ac.uk::17a4176e-85ce-4572-b8a9-775c2e4c5f4c" providerId="AD" clId="Web-{A5CA31A6-F341-444F-89DE-7D282C80CA2F}" dt="2023-07-27T08:35:45.044" v="138"/>
        <pc:sldMkLst>
          <pc:docMk/>
          <pc:sldMk cId="2786752011" sldId="291"/>
        </pc:sldMkLst>
        <pc:spChg chg="mod">
          <ac:chgData name="Ash Charlton" userId="S::acharlt2@ed.ac.uk::17a4176e-85ce-4572-b8a9-775c2e4c5f4c" providerId="AD" clId="Web-{A5CA31A6-F341-444F-89DE-7D282C80CA2F}" dt="2023-07-27T08:31:24.146" v="107" actId="20577"/>
          <ac:spMkLst>
            <pc:docMk/>
            <pc:sldMk cId="2786752011" sldId="291"/>
            <ac:spMk id="2" creationId="{00000000-0000-0000-0000-000000000000}"/>
          </ac:spMkLst>
        </pc:spChg>
        <pc:spChg chg="del mod">
          <ac:chgData name="Ash Charlton" userId="S::acharlt2@ed.ac.uk::17a4176e-85ce-4572-b8a9-775c2e4c5f4c" providerId="AD" clId="Web-{A5CA31A6-F341-444F-89DE-7D282C80CA2F}" dt="2023-07-27T08:25:08.041" v="17"/>
          <ac:spMkLst>
            <pc:docMk/>
            <pc:sldMk cId="2786752011" sldId="291"/>
            <ac:spMk id="7" creationId="{C99E2E52-570B-1C95-812E-258FB3935BAF}"/>
          </ac:spMkLst>
        </pc:spChg>
        <pc:spChg chg="add mod ord">
          <ac:chgData name="Ash Charlton" userId="S::acharlt2@ed.ac.uk::17a4176e-85ce-4572-b8a9-775c2e4c5f4c" providerId="AD" clId="Web-{A5CA31A6-F341-444F-89DE-7D282C80CA2F}" dt="2023-07-27T08:25:05.791" v="16"/>
          <ac:spMkLst>
            <pc:docMk/>
            <pc:sldMk cId="2786752011" sldId="291"/>
            <ac:spMk id="12" creationId="{58A22A30-1B64-2B44-CF1C-0BEB189CBBC6}"/>
          </ac:spMkLst>
        </pc:spChg>
        <pc:spChg chg="add del mod">
          <ac:chgData name="Ash Charlton" userId="S::acharlt2@ed.ac.uk::17a4176e-85ce-4572-b8a9-775c2e4c5f4c" providerId="AD" clId="Web-{A5CA31A6-F341-444F-89DE-7D282C80CA2F}" dt="2023-07-27T08:35:45.044" v="138"/>
          <ac:spMkLst>
            <pc:docMk/>
            <pc:sldMk cId="2786752011" sldId="291"/>
            <ac:spMk id="13" creationId="{AD8AC236-D018-DD1D-0E9B-6C64F08BB579}"/>
          </ac:spMkLst>
        </pc:spChg>
        <pc:picChg chg="del mod">
          <ac:chgData name="Ash Charlton" userId="S::acharlt2@ed.ac.uk::17a4176e-85ce-4572-b8a9-775c2e4c5f4c" providerId="AD" clId="Web-{A5CA31A6-F341-444F-89DE-7D282C80CA2F}" dt="2023-07-27T08:25:20.150" v="18"/>
          <ac:picMkLst>
            <pc:docMk/>
            <pc:sldMk cId="2786752011" sldId="291"/>
            <ac:picMk id="3" creationId="{187CCFEA-D36D-27B6-07E5-47D2EFFB9AC3}"/>
          </ac:picMkLst>
        </pc:picChg>
        <pc:picChg chg="add del mod">
          <ac:chgData name="Ash Charlton" userId="S::acharlt2@ed.ac.uk::17a4176e-85ce-4572-b8a9-775c2e4c5f4c" providerId="AD" clId="Web-{A5CA31A6-F341-444F-89DE-7D282C80CA2F}" dt="2023-07-27T08:24:15.383" v="8"/>
          <ac:picMkLst>
            <pc:docMk/>
            <pc:sldMk cId="2786752011" sldId="291"/>
            <ac:picMk id="4" creationId="{97DF4B40-C330-BEBF-782E-2CBF5F618222}"/>
          </ac:picMkLst>
        </pc:picChg>
        <pc:picChg chg="add del mod">
          <ac:chgData name="Ash Charlton" userId="S::acharlt2@ed.ac.uk::17a4176e-85ce-4572-b8a9-775c2e4c5f4c" providerId="AD" clId="Web-{A5CA31A6-F341-444F-89DE-7D282C80CA2F}" dt="2023-07-27T08:32:19.241" v="119"/>
          <ac:picMkLst>
            <pc:docMk/>
            <pc:sldMk cId="2786752011" sldId="291"/>
            <ac:picMk id="5" creationId="{C77F8556-F158-3544-DCE4-A2A84DBC0277}"/>
          </ac:picMkLst>
        </pc:picChg>
        <pc:picChg chg="add">
          <ac:chgData name="Ash Charlton" userId="S::acharlt2@ed.ac.uk::17a4176e-85ce-4572-b8a9-775c2e4c5f4c" providerId="AD" clId="Web-{A5CA31A6-F341-444F-89DE-7D282C80CA2F}" dt="2023-07-27T08:35:39.762" v="137"/>
          <ac:picMkLst>
            <pc:docMk/>
            <pc:sldMk cId="2786752011" sldId="291"/>
            <ac:picMk id="16" creationId="{2B677DE2-3D04-28E4-147B-49FB33869633}"/>
          </ac:picMkLst>
        </pc:picChg>
      </pc:sldChg>
      <pc:sldChg chg="add replId">
        <pc:chgData name="Ash Charlton" userId="S::acharlt2@ed.ac.uk::17a4176e-85ce-4572-b8a9-775c2e4c5f4c" providerId="AD" clId="Web-{A5CA31A6-F341-444F-89DE-7D282C80CA2F}" dt="2023-07-27T08:31:36.271" v="108"/>
        <pc:sldMkLst>
          <pc:docMk/>
          <pc:sldMk cId="3924705906" sldId="292"/>
        </pc:sldMkLst>
      </pc:sldChg>
    </pc:docChg>
  </pc:docChgLst>
  <pc:docChgLst>
    <pc:chgData name="Ash Charlton" userId="S::acharlt2@ed.ac.uk::17a4176e-85ce-4572-b8a9-775c2e4c5f4c" providerId="AD" clId="Web-{E56BC85E-62D3-45A7-84B5-2C820BB27D39}"/>
    <pc:docChg chg="addSld delSld modSld sldOrd">
      <pc:chgData name="Ash Charlton" userId="S::acharlt2@ed.ac.uk::17a4176e-85ce-4572-b8a9-775c2e4c5f4c" providerId="AD" clId="Web-{E56BC85E-62D3-45A7-84B5-2C820BB27D39}" dt="2023-07-25T13:54:46.361" v="450" actId="20577"/>
      <pc:docMkLst>
        <pc:docMk/>
      </pc:docMkLst>
      <pc:sldChg chg="modSp">
        <pc:chgData name="Ash Charlton" userId="S::acharlt2@ed.ac.uk::17a4176e-85ce-4572-b8a9-775c2e4c5f4c" providerId="AD" clId="Web-{E56BC85E-62D3-45A7-84B5-2C820BB27D39}" dt="2023-07-24T07:10:58.870" v="3" actId="20577"/>
        <pc:sldMkLst>
          <pc:docMk/>
          <pc:sldMk cId="607431022" sldId="257"/>
        </pc:sldMkLst>
        <pc:spChg chg="mod">
          <ac:chgData name="Ash Charlton" userId="S::acharlt2@ed.ac.uk::17a4176e-85ce-4572-b8a9-775c2e4c5f4c" providerId="AD" clId="Web-{E56BC85E-62D3-45A7-84B5-2C820BB27D39}" dt="2023-07-24T07:10:58.870" v="3" actId="20577"/>
          <ac:spMkLst>
            <pc:docMk/>
            <pc:sldMk cId="607431022" sldId="257"/>
            <ac:spMk id="2" creationId="{00000000-0000-0000-0000-000000000000}"/>
          </ac:spMkLst>
        </pc:spChg>
      </pc:sldChg>
      <pc:sldChg chg="addSp">
        <pc:chgData name="Ash Charlton" userId="S::acharlt2@ed.ac.uk::17a4176e-85ce-4572-b8a9-775c2e4c5f4c" providerId="AD" clId="Web-{E56BC85E-62D3-45A7-84B5-2C820BB27D39}" dt="2023-07-24T07:45:46.434" v="263"/>
        <pc:sldMkLst>
          <pc:docMk/>
          <pc:sldMk cId="153338831" sldId="258"/>
        </pc:sldMkLst>
        <pc:spChg chg="add">
          <ac:chgData name="Ash Charlton" userId="S::acharlt2@ed.ac.uk::17a4176e-85ce-4572-b8a9-775c2e4c5f4c" providerId="AD" clId="Web-{E56BC85E-62D3-45A7-84B5-2C820BB27D39}" dt="2023-07-24T07:45:46.434" v="263"/>
          <ac:spMkLst>
            <pc:docMk/>
            <pc:sldMk cId="153338831" sldId="258"/>
            <ac:spMk id="2" creationId="{B09FF512-7FA9-67BD-5164-16D5254E83FE}"/>
          </ac:spMkLst>
        </pc:spChg>
      </pc:sldChg>
      <pc:sldChg chg="addSp">
        <pc:chgData name="Ash Charlton" userId="S::acharlt2@ed.ac.uk::17a4176e-85ce-4572-b8a9-775c2e4c5f4c" providerId="AD" clId="Web-{E56BC85E-62D3-45A7-84B5-2C820BB27D39}" dt="2023-07-24T07:45:56.185" v="265"/>
        <pc:sldMkLst>
          <pc:docMk/>
          <pc:sldMk cId="2175808202" sldId="277"/>
        </pc:sldMkLst>
        <pc:spChg chg="add">
          <ac:chgData name="Ash Charlton" userId="S::acharlt2@ed.ac.uk::17a4176e-85ce-4572-b8a9-775c2e4c5f4c" providerId="AD" clId="Web-{E56BC85E-62D3-45A7-84B5-2C820BB27D39}" dt="2023-07-24T07:45:55.200" v="264"/>
          <ac:spMkLst>
            <pc:docMk/>
            <pc:sldMk cId="2175808202" sldId="277"/>
            <ac:spMk id="4" creationId="{3FABB7FC-680F-B229-D376-7BB1AC28B99D}"/>
          </ac:spMkLst>
        </pc:spChg>
        <pc:spChg chg="add">
          <ac:chgData name="Ash Charlton" userId="S::acharlt2@ed.ac.uk::17a4176e-85ce-4572-b8a9-775c2e4c5f4c" providerId="AD" clId="Web-{E56BC85E-62D3-45A7-84B5-2C820BB27D39}" dt="2023-07-24T07:45:56.185" v="265"/>
          <ac:spMkLst>
            <pc:docMk/>
            <pc:sldMk cId="2175808202" sldId="277"/>
            <ac:spMk id="5" creationId="{11D5F36D-AD91-9208-C198-4BDD0DB6739E}"/>
          </ac:spMkLst>
        </pc:spChg>
      </pc:sldChg>
      <pc:sldChg chg="modSp">
        <pc:chgData name="Ash Charlton" userId="S::acharlt2@ed.ac.uk::17a4176e-85ce-4572-b8a9-775c2e4c5f4c" providerId="AD" clId="Web-{E56BC85E-62D3-45A7-84B5-2C820BB27D39}" dt="2023-07-25T11:14:20.605" v="297" actId="20577"/>
        <pc:sldMkLst>
          <pc:docMk/>
          <pc:sldMk cId="424476429" sldId="280"/>
        </pc:sldMkLst>
        <pc:spChg chg="mod">
          <ac:chgData name="Ash Charlton" userId="S::acharlt2@ed.ac.uk::17a4176e-85ce-4572-b8a9-775c2e4c5f4c" providerId="AD" clId="Web-{E56BC85E-62D3-45A7-84B5-2C820BB27D39}" dt="2023-07-25T11:14:20.605" v="297" actId="20577"/>
          <ac:spMkLst>
            <pc:docMk/>
            <pc:sldMk cId="424476429" sldId="280"/>
            <ac:spMk id="2" creationId="{00000000-0000-0000-0000-000000000000}"/>
          </ac:spMkLst>
        </pc:spChg>
      </pc:sldChg>
      <pc:sldChg chg="addSp delSp modSp ord">
        <pc:chgData name="Ash Charlton" userId="S::acharlt2@ed.ac.uk::17a4176e-85ce-4572-b8a9-775c2e4c5f4c" providerId="AD" clId="Web-{E56BC85E-62D3-45A7-84B5-2C820BB27D39}" dt="2023-07-24T07:42:16.180" v="241"/>
        <pc:sldMkLst>
          <pc:docMk/>
          <pc:sldMk cId="343004325" sldId="281"/>
        </pc:sldMkLst>
        <pc:spChg chg="mod">
          <ac:chgData name="Ash Charlton" userId="S::acharlt2@ed.ac.uk::17a4176e-85ce-4572-b8a9-775c2e4c5f4c" providerId="AD" clId="Web-{E56BC85E-62D3-45A7-84B5-2C820BB27D39}" dt="2023-07-24T07:35:24.625" v="79" actId="20577"/>
          <ac:spMkLst>
            <pc:docMk/>
            <pc:sldMk cId="343004325" sldId="281"/>
            <ac:spMk id="2" creationId="{00000000-0000-0000-0000-000000000000}"/>
          </ac:spMkLst>
        </pc:spChg>
        <pc:spChg chg="del">
          <ac:chgData name="Ash Charlton" userId="S::acharlt2@ed.ac.uk::17a4176e-85ce-4572-b8a9-775c2e4c5f4c" providerId="AD" clId="Web-{E56BC85E-62D3-45A7-84B5-2C820BB27D39}" dt="2023-07-24T07:37:28.362" v="128"/>
          <ac:spMkLst>
            <pc:docMk/>
            <pc:sldMk cId="343004325" sldId="281"/>
            <ac:spMk id="4" creationId="{00000000-0000-0000-0000-000000000000}"/>
          </ac:spMkLst>
        </pc:spChg>
        <pc:spChg chg="add mod ord">
          <ac:chgData name="Ash Charlton" userId="S::acharlt2@ed.ac.uk::17a4176e-85ce-4572-b8a9-775c2e4c5f4c" providerId="AD" clId="Web-{E56BC85E-62D3-45A7-84B5-2C820BB27D39}" dt="2023-07-24T07:37:40.143" v="131"/>
          <ac:spMkLst>
            <pc:docMk/>
            <pc:sldMk cId="343004325" sldId="281"/>
            <ac:spMk id="7" creationId="{C99E2E52-570B-1C95-812E-258FB3935BAF}"/>
          </ac:spMkLst>
        </pc:spChg>
        <pc:spChg chg="mod">
          <ac:chgData name="Ash Charlton" userId="S::acharlt2@ed.ac.uk::17a4176e-85ce-4572-b8a9-775c2e4c5f4c" providerId="AD" clId="Web-{E56BC85E-62D3-45A7-84B5-2C820BB27D39}" dt="2023-07-24T07:35:22.031" v="77" actId="20577"/>
          <ac:spMkLst>
            <pc:docMk/>
            <pc:sldMk cId="343004325" sldId="281"/>
            <ac:spMk id="14" creationId="{00000000-0000-0000-0000-000000000000}"/>
          </ac:spMkLst>
        </pc:spChg>
        <pc:picChg chg="add del">
          <ac:chgData name="Ash Charlton" userId="S::acharlt2@ed.ac.uk::17a4176e-85ce-4572-b8a9-775c2e4c5f4c" providerId="AD" clId="Web-{E56BC85E-62D3-45A7-84B5-2C820BB27D39}" dt="2023-07-24T07:35:27.359" v="80"/>
          <ac:picMkLst>
            <pc:docMk/>
            <pc:sldMk cId="343004325" sldId="281"/>
            <ac:picMk id="3" creationId="{187CCFEA-D36D-27B6-07E5-47D2EFFB9AC3}"/>
          </ac:picMkLst>
        </pc:picChg>
      </pc:sldChg>
      <pc:sldChg chg="modSp">
        <pc:chgData name="Ash Charlton" userId="S::acharlt2@ed.ac.uk::17a4176e-85ce-4572-b8a9-775c2e4c5f4c" providerId="AD" clId="Web-{E56BC85E-62D3-45A7-84B5-2C820BB27D39}" dt="2023-07-24T07:37:07.252" v="127" actId="1076"/>
        <pc:sldMkLst>
          <pc:docMk/>
          <pc:sldMk cId="2459780317" sldId="286"/>
        </pc:sldMkLst>
        <pc:spChg chg="mod">
          <ac:chgData name="Ash Charlton" userId="S::acharlt2@ed.ac.uk::17a4176e-85ce-4572-b8a9-775c2e4c5f4c" providerId="AD" clId="Web-{E56BC85E-62D3-45A7-84B5-2C820BB27D39}" dt="2023-07-24T07:37:07.252" v="127" actId="1076"/>
          <ac:spMkLst>
            <pc:docMk/>
            <pc:sldMk cId="2459780317" sldId="286"/>
            <ac:spMk id="4" creationId="{00000000-0000-0000-0000-000000000000}"/>
          </ac:spMkLst>
        </pc:spChg>
      </pc:sldChg>
      <pc:sldChg chg="modSp">
        <pc:chgData name="Ash Charlton" userId="S::acharlt2@ed.ac.uk::17a4176e-85ce-4572-b8a9-775c2e4c5f4c" providerId="AD" clId="Web-{E56BC85E-62D3-45A7-84B5-2C820BB27D39}" dt="2023-07-24T09:15:12.911" v="268" actId="20577"/>
        <pc:sldMkLst>
          <pc:docMk/>
          <pc:sldMk cId="1167169845" sldId="287"/>
        </pc:sldMkLst>
        <pc:spChg chg="mod">
          <ac:chgData name="Ash Charlton" userId="S::acharlt2@ed.ac.uk::17a4176e-85ce-4572-b8a9-775c2e4c5f4c" providerId="AD" clId="Web-{E56BC85E-62D3-45A7-84B5-2C820BB27D39}" dt="2023-07-24T09:15:12.911" v="268" actId="20577"/>
          <ac:spMkLst>
            <pc:docMk/>
            <pc:sldMk cId="1167169845" sldId="287"/>
            <ac:spMk id="2" creationId="{14EF8C72-7762-F817-E976-539183F2CFA0}"/>
          </ac:spMkLst>
        </pc:spChg>
      </pc:sldChg>
      <pc:sldChg chg="addSp modSp add ord replId">
        <pc:chgData name="Ash Charlton" userId="S::acharlt2@ed.ac.uk::17a4176e-85ce-4572-b8a9-775c2e4c5f4c" providerId="AD" clId="Web-{E56BC85E-62D3-45A7-84B5-2C820BB27D39}" dt="2023-07-25T11:19:28.225" v="309" actId="20577"/>
        <pc:sldMkLst>
          <pc:docMk/>
          <pc:sldMk cId="294908427" sldId="289"/>
        </pc:sldMkLst>
        <pc:spChg chg="mod">
          <ac:chgData name="Ash Charlton" userId="S::acharlt2@ed.ac.uk::17a4176e-85ce-4572-b8a9-775c2e4c5f4c" providerId="AD" clId="Web-{E56BC85E-62D3-45A7-84B5-2C820BB27D39}" dt="2023-07-24T07:35:39.656" v="82" actId="20577"/>
          <ac:spMkLst>
            <pc:docMk/>
            <pc:sldMk cId="294908427" sldId="289"/>
            <ac:spMk id="2" creationId="{00000000-0000-0000-0000-000000000000}"/>
          </ac:spMkLst>
        </pc:spChg>
        <pc:spChg chg="mod">
          <ac:chgData name="Ash Charlton" userId="S::acharlt2@ed.ac.uk::17a4176e-85ce-4572-b8a9-775c2e4c5f4c" providerId="AD" clId="Web-{E56BC85E-62D3-45A7-84B5-2C820BB27D39}" dt="2023-07-24T07:36:58.580" v="126" actId="1076"/>
          <ac:spMkLst>
            <pc:docMk/>
            <pc:sldMk cId="294908427" sldId="289"/>
            <ac:spMk id="4" creationId="{00000000-0000-0000-0000-000000000000}"/>
          </ac:spMkLst>
        </pc:spChg>
        <pc:spChg chg="add mod">
          <ac:chgData name="Ash Charlton" userId="S::acharlt2@ed.ac.uk::17a4176e-85ce-4572-b8a9-775c2e4c5f4c" providerId="AD" clId="Web-{E56BC85E-62D3-45A7-84B5-2C820BB27D39}" dt="2023-07-25T11:19:28.225" v="309" actId="20577"/>
          <ac:spMkLst>
            <pc:docMk/>
            <pc:sldMk cId="294908427" sldId="289"/>
            <ac:spMk id="5" creationId="{B2ABC654-6EB7-D0A6-27FA-5C4345912638}"/>
          </ac:spMkLst>
        </pc:spChg>
        <pc:spChg chg="mod">
          <ac:chgData name="Ash Charlton" userId="S::acharlt2@ed.ac.uk::17a4176e-85ce-4572-b8a9-775c2e4c5f4c" providerId="AD" clId="Web-{E56BC85E-62D3-45A7-84B5-2C820BB27D39}" dt="2023-07-24T07:42:41.259" v="249" actId="20577"/>
          <ac:spMkLst>
            <pc:docMk/>
            <pc:sldMk cId="294908427" sldId="289"/>
            <ac:spMk id="14" creationId="{00000000-0000-0000-0000-000000000000}"/>
          </ac:spMkLst>
        </pc:spChg>
      </pc:sldChg>
      <pc:sldChg chg="new del">
        <pc:chgData name="Ash Charlton" userId="S::acharlt2@ed.ac.uk::17a4176e-85ce-4572-b8a9-775c2e4c5f4c" providerId="AD" clId="Web-{E56BC85E-62D3-45A7-84B5-2C820BB27D39}" dt="2023-07-24T07:23:14.141" v="5"/>
        <pc:sldMkLst>
          <pc:docMk/>
          <pc:sldMk cId="838683850" sldId="289"/>
        </pc:sldMkLst>
      </pc:sldChg>
      <pc:sldChg chg="add del ord replId">
        <pc:chgData name="Ash Charlton" userId="S::acharlt2@ed.ac.uk::17a4176e-85ce-4572-b8a9-775c2e4c5f4c" providerId="AD" clId="Web-{E56BC85E-62D3-45A7-84B5-2C820BB27D39}" dt="2023-07-24T07:23:47.423" v="9"/>
        <pc:sldMkLst>
          <pc:docMk/>
          <pc:sldMk cId="3201544577" sldId="289"/>
        </pc:sldMkLst>
      </pc:sldChg>
      <pc:sldChg chg="addSp delSp modSp add ord replId">
        <pc:chgData name="Ash Charlton" userId="S::acharlt2@ed.ac.uk::17a4176e-85ce-4572-b8a9-775c2e4c5f4c" providerId="AD" clId="Web-{E56BC85E-62D3-45A7-84B5-2C820BB27D39}" dt="2023-07-25T13:54:46.361" v="450" actId="20577"/>
        <pc:sldMkLst>
          <pc:docMk/>
          <pc:sldMk cId="1495951267" sldId="290"/>
        </pc:sldMkLst>
        <pc:spChg chg="del">
          <ac:chgData name="Ash Charlton" userId="S::acharlt2@ed.ac.uk::17a4176e-85ce-4572-b8a9-775c2e4c5f4c" providerId="AD" clId="Web-{E56BC85E-62D3-45A7-84B5-2C820BB27D39}" dt="2023-07-25T11:42:06.332" v="312"/>
          <ac:spMkLst>
            <pc:docMk/>
            <pc:sldMk cId="1495951267" sldId="290"/>
            <ac:spMk id="2" creationId="{038E88CF-3231-97F9-21B4-26F458936411}"/>
          </ac:spMkLst>
        </pc:spChg>
        <pc:spChg chg="mod">
          <ac:chgData name="Ash Charlton" userId="S::acharlt2@ed.ac.uk::17a4176e-85ce-4572-b8a9-775c2e4c5f4c" providerId="AD" clId="Web-{E56BC85E-62D3-45A7-84B5-2C820BB27D39}" dt="2023-07-25T13:54:46.361" v="450" actId="20577"/>
          <ac:spMkLst>
            <pc:docMk/>
            <pc:sldMk cId="1495951267" sldId="290"/>
            <ac:spMk id="11" creationId="{00000000-0000-0000-0000-000000000000}"/>
          </ac:spMkLst>
        </pc:spChg>
        <pc:spChg chg="mod">
          <ac:chgData name="Ash Charlton" userId="S::acharlt2@ed.ac.uk::17a4176e-85ce-4572-b8a9-775c2e4c5f4c" providerId="AD" clId="Web-{E56BC85E-62D3-45A7-84B5-2C820BB27D39}" dt="2023-07-25T11:43:43.209" v="336" actId="20577"/>
          <ac:spMkLst>
            <pc:docMk/>
            <pc:sldMk cId="1495951267" sldId="290"/>
            <ac:spMk id="12" creationId="{00000000-0000-0000-0000-000000000000}"/>
          </ac:spMkLst>
        </pc:spChg>
        <pc:spChg chg="add mod ord">
          <ac:chgData name="Ash Charlton" userId="S::acharlt2@ed.ac.uk::17a4176e-85ce-4572-b8a9-775c2e4c5f4c" providerId="AD" clId="Web-{E56BC85E-62D3-45A7-84B5-2C820BB27D39}" dt="2023-07-25T11:43:10.474" v="323"/>
          <ac:spMkLst>
            <pc:docMk/>
            <pc:sldMk cId="1495951267" sldId="290"/>
            <ac:spMk id="13" creationId="{2E1B6AC6-04AF-7611-015C-472C07BE7EA0}"/>
          </ac:spMkLst>
        </pc:spChg>
      </pc:sldChg>
    </pc:docChg>
  </pc:docChgLst>
  <pc:docChgLst>
    <pc:chgData name="Jessica Witte" userId="S::jwitte@ed.ac.uk::ec476cf8-ee68-41d5-93ba-0f6bcde8a09a" providerId="AD" clId="Web-{75CC44BE-C9DA-4253-8B1B-02FF11720A8F}"/>
    <pc:docChg chg="delSld sldOrd">
      <pc:chgData name="Jessica Witte" userId="S::jwitte@ed.ac.uk::ec476cf8-ee68-41d5-93ba-0f6bcde8a09a" providerId="AD" clId="Web-{75CC44BE-C9DA-4253-8B1B-02FF11720A8F}" dt="2023-02-02T09:39:31.826" v="3"/>
      <pc:docMkLst>
        <pc:docMk/>
      </pc:docMkLst>
      <pc:sldChg chg="del">
        <pc:chgData name="Jessica Witte" userId="S::jwitte@ed.ac.uk::ec476cf8-ee68-41d5-93ba-0f6bcde8a09a" providerId="AD" clId="Web-{75CC44BE-C9DA-4253-8B1B-02FF11720A8F}" dt="2023-02-02T09:36:46.664" v="0"/>
        <pc:sldMkLst>
          <pc:docMk/>
          <pc:sldMk cId="4107491630" sldId="276"/>
        </pc:sldMkLst>
      </pc:sldChg>
      <pc:sldChg chg="ord">
        <pc:chgData name="Jessica Witte" userId="S::jwitte@ed.ac.uk::ec476cf8-ee68-41d5-93ba-0f6bcde8a09a" providerId="AD" clId="Web-{75CC44BE-C9DA-4253-8B1B-02FF11720A8F}" dt="2023-02-02T09:39:24.607" v="1"/>
        <pc:sldMkLst>
          <pc:docMk/>
          <pc:sldMk cId="1571458581" sldId="284"/>
        </pc:sldMkLst>
      </pc:sldChg>
      <pc:sldChg chg="ord">
        <pc:chgData name="Jessica Witte" userId="S::jwitte@ed.ac.uk::ec476cf8-ee68-41d5-93ba-0f6bcde8a09a" providerId="AD" clId="Web-{75CC44BE-C9DA-4253-8B1B-02FF11720A8F}" dt="2023-02-02T09:39:31.826" v="3"/>
        <pc:sldMkLst>
          <pc:docMk/>
          <pc:sldMk cId="1840000768" sldId="285"/>
        </pc:sldMkLst>
      </pc:sldChg>
      <pc:sldChg chg="ord">
        <pc:chgData name="Jessica Witte" userId="S::jwitte@ed.ac.uk::ec476cf8-ee68-41d5-93ba-0f6bcde8a09a" providerId="AD" clId="Web-{75CC44BE-C9DA-4253-8B1B-02FF11720A8F}" dt="2023-02-02T09:39:26.919" v="2"/>
        <pc:sldMkLst>
          <pc:docMk/>
          <pc:sldMk cId="1167169845" sldId="287"/>
        </pc:sldMkLst>
      </pc:sldChg>
    </pc:docChg>
  </pc:docChgLst>
  <pc:docChgLst>
    <pc:chgData name="Lucia Michielin" userId="S::lmichiel@ed.ac.uk::25d60082-b225-463e-a225-40b8a8c7c0b5" providerId="AD" clId="Web-{B7A16C8B-EBAA-7BA1-74F3-714C3B1622E4}"/>
    <pc:docChg chg="modSld sldOrd">
      <pc:chgData name="Lucia Michielin" userId="S::lmichiel@ed.ac.uk::25d60082-b225-463e-a225-40b8a8c7c0b5" providerId="AD" clId="Web-{B7A16C8B-EBAA-7BA1-74F3-714C3B1622E4}" dt="2023-02-01T10:19:02.422" v="4"/>
      <pc:docMkLst>
        <pc:docMk/>
      </pc:docMkLst>
      <pc:sldChg chg="ord">
        <pc:chgData name="Lucia Michielin" userId="S::lmichiel@ed.ac.uk::25d60082-b225-463e-a225-40b8a8c7c0b5" providerId="AD" clId="Web-{B7A16C8B-EBAA-7BA1-74F3-714C3B1622E4}" dt="2023-02-01T10:19:02.422" v="4"/>
        <pc:sldMkLst>
          <pc:docMk/>
          <pc:sldMk cId="343004325" sldId="281"/>
        </pc:sldMkLst>
      </pc:sldChg>
      <pc:sldChg chg="delSp modSp">
        <pc:chgData name="Lucia Michielin" userId="S::lmichiel@ed.ac.uk::25d60082-b225-463e-a225-40b8a8c7c0b5" providerId="AD" clId="Web-{B7A16C8B-EBAA-7BA1-74F3-714C3B1622E4}" dt="2023-02-01T10:10:56.767" v="2" actId="14100"/>
        <pc:sldMkLst>
          <pc:docMk/>
          <pc:sldMk cId="1167169845" sldId="287"/>
        </pc:sldMkLst>
        <pc:spChg chg="mod">
          <ac:chgData name="Lucia Michielin" userId="S::lmichiel@ed.ac.uk::25d60082-b225-463e-a225-40b8a8c7c0b5" providerId="AD" clId="Web-{B7A16C8B-EBAA-7BA1-74F3-714C3B1622E4}" dt="2023-02-01T10:10:56.767" v="2" actId="14100"/>
          <ac:spMkLst>
            <pc:docMk/>
            <pc:sldMk cId="1167169845" sldId="287"/>
            <ac:spMk id="4" creationId="{DC48F22F-3EA9-7F98-6314-C7CB72CFDDBA}"/>
          </ac:spMkLst>
        </pc:spChg>
        <pc:picChg chg="del">
          <ac:chgData name="Lucia Michielin" userId="S::lmichiel@ed.ac.uk::25d60082-b225-463e-a225-40b8a8c7c0b5" providerId="AD" clId="Web-{B7A16C8B-EBAA-7BA1-74F3-714C3B1622E4}" dt="2023-02-01T10:10:53.330" v="1"/>
          <ac:picMkLst>
            <pc:docMk/>
            <pc:sldMk cId="1167169845" sldId="287"/>
            <ac:picMk id="5" creationId="{00000000-0000-0000-0000-000000000000}"/>
          </ac:picMkLst>
        </pc:picChg>
      </pc:sldChg>
    </pc:docChg>
  </pc:docChgLst>
  <pc:docChgLst>
    <pc:chgData clId="Web-{E56BC85E-62D3-45A7-84B5-2C820BB27D39}"/>
    <pc:docChg chg="modSld">
      <pc:chgData name="" userId="" providerId="" clId="Web-{E56BC85E-62D3-45A7-84B5-2C820BB27D39}" dt="2023-07-24T13:41:59.583" v="0" actId="20577"/>
      <pc:docMkLst>
        <pc:docMk/>
      </pc:docMkLst>
      <pc:sldChg chg="modSp">
        <pc:chgData name="" userId="" providerId="" clId="Web-{E56BC85E-62D3-45A7-84B5-2C820BB27D39}" dt="2023-07-24T13:41:59.583" v="0" actId="20577"/>
        <pc:sldMkLst>
          <pc:docMk/>
          <pc:sldMk cId="1167169845" sldId="287"/>
        </pc:sldMkLst>
        <pc:spChg chg="mod">
          <ac:chgData name="" userId="" providerId="" clId="Web-{E56BC85E-62D3-45A7-84B5-2C820BB27D39}" dt="2023-07-24T13:41:59.583" v="0" actId="20577"/>
          <ac:spMkLst>
            <pc:docMk/>
            <pc:sldMk cId="1167169845" sldId="287"/>
            <ac:spMk id="2" creationId="{14EF8C72-7762-F817-E976-539183F2CFA0}"/>
          </ac:spMkLst>
        </pc:spChg>
      </pc:sldChg>
    </pc:docChg>
  </pc:docChgLst>
  <pc:docChgLst>
    <pc:chgData name="Dandian Yang" userId="5149c1fa-e211-4283-8960-64ef522afe0f" providerId="ADAL" clId="{3881AA4D-6F9E-A24E-AA06-23FE71535646}"/>
    <pc:docChg chg="modSld">
      <pc:chgData name="Dandian Yang" userId="5149c1fa-e211-4283-8960-64ef522afe0f" providerId="ADAL" clId="{3881AA4D-6F9E-A24E-AA06-23FE71535646}" dt="2023-02-02T11:11:32.019" v="0" actId="1076"/>
      <pc:docMkLst>
        <pc:docMk/>
      </pc:docMkLst>
      <pc:sldChg chg="modSp mod">
        <pc:chgData name="Dandian Yang" userId="5149c1fa-e211-4283-8960-64ef522afe0f" providerId="ADAL" clId="{3881AA4D-6F9E-A24E-AA06-23FE71535646}" dt="2023-02-02T11:11:32.019" v="0" actId="1076"/>
        <pc:sldMkLst>
          <pc:docMk/>
          <pc:sldMk cId="2459780317" sldId="286"/>
        </pc:sldMkLst>
        <pc:spChg chg="mod">
          <ac:chgData name="Dandian Yang" userId="5149c1fa-e211-4283-8960-64ef522afe0f" providerId="ADAL" clId="{3881AA4D-6F9E-A24E-AA06-23FE71535646}" dt="2023-02-02T11:11:32.019" v="0" actId="1076"/>
          <ac:spMkLst>
            <pc:docMk/>
            <pc:sldMk cId="2459780317" sldId="286"/>
            <ac:spMk id="4" creationId="{00000000-0000-0000-0000-000000000000}"/>
          </ac:spMkLst>
        </pc:spChg>
      </pc:sldChg>
    </pc:docChg>
  </pc:docChgLst>
  <pc:docChgLst>
    <pc:chgData name="Ash Charlton" userId="S::acharlt2@ed.ac.uk::17a4176e-85ce-4572-b8a9-775c2e4c5f4c" providerId="AD" clId="Web-{D33C21F4-366E-44FB-AF2D-B0A6F23972F5}"/>
    <pc:docChg chg="addSld delSld modSld sldOrd">
      <pc:chgData name="Ash Charlton" userId="S::acharlt2@ed.ac.uk::17a4176e-85ce-4572-b8a9-775c2e4c5f4c" providerId="AD" clId="Web-{D33C21F4-366E-44FB-AF2D-B0A6F23972F5}" dt="2023-07-26T16:00:18.178" v="111" actId="20577"/>
      <pc:docMkLst>
        <pc:docMk/>
      </pc:docMkLst>
      <pc:sldChg chg="modSp">
        <pc:chgData name="Ash Charlton" userId="S::acharlt2@ed.ac.uk::17a4176e-85ce-4572-b8a9-775c2e4c5f4c" providerId="AD" clId="Web-{D33C21F4-366E-44FB-AF2D-B0A6F23972F5}" dt="2023-07-26T12:24:00.581" v="7" actId="1076"/>
        <pc:sldMkLst>
          <pc:docMk/>
          <pc:sldMk cId="826838966" sldId="256"/>
        </pc:sldMkLst>
        <pc:spChg chg="mod">
          <ac:chgData name="Ash Charlton" userId="S::acharlt2@ed.ac.uk::17a4176e-85ce-4572-b8a9-775c2e4c5f4c" providerId="AD" clId="Web-{D33C21F4-366E-44FB-AF2D-B0A6F23972F5}" dt="2023-07-26T12:23:22.298" v="4" actId="20577"/>
          <ac:spMkLst>
            <pc:docMk/>
            <pc:sldMk cId="826838966" sldId="256"/>
            <ac:spMk id="5" creationId="{00000000-0000-0000-0000-000000000000}"/>
          </ac:spMkLst>
        </pc:spChg>
        <pc:spChg chg="mod">
          <ac:chgData name="Ash Charlton" userId="S::acharlt2@ed.ac.uk::17a4176e-85ce-4572-b8a9-775c2e4c5f4c" providerId="AD" clId="Web-{D33C21F4-366E-44FB-AF2D-B0A6F23972F5}" dt="2023-07-26T12:24:00.581" v="7" actId="1076"/>
          <ac:spMkLst>
            <pc:docMk/>
            <pc:sldMk cId="826838966" sldId="256"/>
            <ac:spMk id="7" creationId="{DBC4F712-6D37-724B-8390-B51ED1FA16C7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2:23:17.203" v="2" actId="20577"/>
        <pc:sldMkLst>
          <pc:docMk/>
          <pc:sldMk cId="607431022" sldId="257"/>
        </pc:sldMkLst>
        <pc:spChg chg="mod">
          <ac:chgData name="Ash Charlton" userId="S::acharlt2@ed.ac.uk::17a4176e-85ce-4572-b8a9-775c2e4c5f4c" providerId="AD" clId="Web-{D33C21F4-366E-44FB-AF2D-B0A6F23972F5}" dt="2023-07-26T12:23:17.203" v="2" actId="20577"/>
          <ac:spMkLst>
            <pc:docMk/>
            <pc:sldMk cId="607431022" sldId="257"/>
            <ac:spMk id="2" creationId="{00000000-0000-0000-0000-000000000000}"/>
          </ac:spMkLst>
        </pc:spChg>
      </pc:sldChg>
      <pc:sldChg chg="modSp add del">
        <pc:chgData name="Ash Charlton" userId="S::acharlt2@ed.ac.uk::17a4176e-85ce-4572-b8a9-775c2e4c5f4c" providerId="AD" clId="Web-{D33C21F4-366E-44FB-AF2D-B0A6F23972F5}" dt="2023-07-26T13:43:03.242" v="66" actId="20577"/>
        <pc:sldMkLst>
          <pc:docMk/>
          <pc:sldMk cId="153338831" sldId="258"/>
        </pc:sldMkLst>
        <pc:spChg chg="mod">
          <ac:chgData name="Ash Charlton" userId="S::acharlt2@ed.ac.uk::17a4176e-85ce-4572-b8a9-775c2e4c5f4c" providerId="AD" clId="Web-{D33C21F4-366E-44FB-AF2D-B0A6F23972F5}" dt="2023-07-26T13:43:03.242" v="66" actId="20577"/>
          <ac:spMkLst>
            <pc:docMk/>
            <pc:sldMk cId="153338831" sldId="258"/>
            <ac:spMk id="17" creationId="{00000000-0000-0000-0000-000000000000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2:25:55.105" v="26" actId="1076"/>
        <pc:sldMkLst>
          <pc:docMk/>
          <pc:sldMk cId="2976271424" sldId="271"/>
        </pc:sldMkLst>
        <pc:spChg chg="mod">
          <ac:chgData name="Ash Charlton" userId="S::acharlt2@ed.ac.uk::17a4176e-85ce-4572-b8a9-775c2e4c5f4c" providerId="AD" clId="Web-{D33C21F4-366E-44FB-AF2D-B0A6F23972F5}" dt="2023-07-26T12:25:47.917" v="25" actId="20577"/>
          <ac:spMkLst>
            <pc:docMk/>
            <pc:sldMk cId="2976271424" sldId="271"/>
            <ac:spMk id="13" creationId="{00000000-0000-0000-0000-000000000000}"/>
          </ac:spMkLst>
        </pc:spChg>
        <pc:picChg chg="ord">
          <ac:chgData name="Ash Charlton" userId="S::acharlt2@ed.ac.uk::17a4176e-85ce-4572-b8a9-775c2e4c5f4c" providerId="AD" clId="Web-{D33C21F4-366E-44FB-AF2D-B0A6F23972F5}" dt="2023-07-26T12:25:32.853" v="22"/>
          <ac:picMkLst>
            <pc:docMk/>
            <pc:sldMk cId="2976271424" sldId="271"/>
            <ac:picMk id="3" creationId="{00000000-0000-0000-0000-000000000000}"/>
          </ac:picMkLst>
        </pc:picChg>
        <pc:cxnChg chg="mod">
          <ac:chgData name="Ash Charlton" userId="S::acharlt2@ed.ac.uk::17a4176e-85ce-4572-b8a9-775c2e4c5f4c" providerId="AD" clId="Web-{D33C21F4-366E-44FB-AF2D-B0A6F23972F5}" dt="2023-07-26T12:25:55.105" v="26" actId="1076"/>
          <ac:cxnSpMkLst>
            <pc:docMk/>
            <pc:sldMk cId="2976271424" sldId="271"/>
            <ac:cxnSpMk id="22" creationId="{2954B870-C132-1E8F-A276-753465F56A95}"/>
          </ac:cxnSpMkLst>
        </pc:cxnChg>
      </pc:sldChg>
      <pc:sldChg chg="modSp">
        <pc:chgData name="Ash Charlton" userId="S::acharlt2@ed.ac.uk::17a4176e-85ce-4572-b8a9-775c2e4c5f4c" providerId="AD" clId="Web-{D33C21F4-366E-44FB-AF2D-B0A6F23972F5}" dt="2023-07-26T14:39:45.190" v="73" actId="20577"/>
        <pc:sldMkLst>
          <pc:docMk/>
          <pc:sldMk cId="2175808202" sldId="277"/>
        </pc:sldMkLst>
        <pc:spChg chg="mod">
          <ac:chgData name="Ash Charlton" userId="S::acharlt2@ed.ac.uk::17a4176e-85ce-4572-b8a9-775c2e4c5f4c" providerId="AD" clId="Web-{D33C21F4-366E-44FB-AF2D-B0A6F23972F5}" dt="2023-07-26T14:39:45.190" v="73" actId="20577"/>
          <ac:spMkLst>
            <pc:docMk/>
            <pc:sldMk cId="2175808202" sldId="277"/>
            <ac:spMk id="11" creationId="{00000000-0000-0000-0000-000000000000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5:03:12.214" v="98" actId="20577"/>
        <pc:sldMkLst>
          <pc:docMk/>
          <pc:sldMk cId="3285609294" sldId="283"/>
        </pc:sldMkLst>
        <pc:spChg chg="mod">
          <ac:chgData name="Ash Charlton" userId="S::acharlt2@ed.ac.uk::17a4176e-85ce-4572-b8a9-775c2e4c5f4c" providerId="AD" clId="Web-{D33C21F4-366E-44FB-AF2D-B0A6F23972F5}" dt="2023-07-26T15:03:12.214" v="98" actId="20577"/>
          <ac:spMkLst>
            <pc:docMk/>
            <pc:sldMk cId="3285609294" sldId="283"/>
            <ac:spMk id="11" creationId="{00000000-0000-0000-0000-000000000000}"/>
          </ac:spMkLst>
        </pc:spChg>
      </pc:sldChg>
      <pc:sldChg chg="modSp ord">
        <pc:chgData name="Ash Charlton" userId="S::acharlt2@ed.ac.uk::17a4176e-85ce-4572-b8a9-775c2e4c5f4c" providerId="AD" clId="Web-{D33C21F4-366E-44FB-AF2D-B0A6F23972F5}" dt="2023-07-26T15:16:27.027" v="108"/>
        <pc:sldMkLst>
          <pc:docMk/>
          <pc:sldMk cId="1571458581" sldId="284"/>
        </pc:sldMkLst>
        <pc:spChg chg="mod">
          <ac:chgData name="Ash Charlton" userId="S::acharlt2@ed.ac.uk::17a4176e-85ce-4572-b8a9-775c2e4c5f4c" providerId="AD" clId="Web-{D33C21F4-366E-44FB-AF2D-B0A6F23972F5}" dt="2023-07-26T15:16:24.449" v="107" actId="20577"/>
          <ac:spMkLst>
            <pc:docMk/>
            <pc:sldMk cId="1571458581" sldId="284"/>
            <ac:spMk id="15" creationId="{9E8E2364-1993-0B43-8EA6-731E66BAA809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6:00:18.178" v="111" actId="20577"/>
        <pc:sldMkLst>
          <pc:docMk/>
          <pc:sldMk cId="1840000768" sldId="285"/>
        </pc:sldMkLst>
        <pc:spChg chg="mod">
          <ac:chgData name="Ash Charlton" userId="S::acharlt2@ed.ac.uk::17a4176e-85ce-4572-b8a9-775c2e4c5f4c" providerId="AD" clId="Web-{D33C21F4-366E-44FB-AF2D-B0A6F23972F5}" dt="2023-07-26T16:00:18.178" v="111" actId="20577"/>
          <ac:spMkLst>
            <pc:docMk/>
            <pc:sldMk cId="1840000768" sldId="285"/>
            <ac:spMk id="2" creationId="{80122320-6376-6FB7-BDE2-6096E77710EA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2:27:02.109" v="31" actId="20577"/>
        <pc:sldMkLst>
          <pc:docMk/>
          <pc:sldMk cId="294908427" sldId="289"/>
        </pc:sldMkLst>
        <pc:spChg chg="mod">
          <ac:chgData name="Ash Charlton" userId="S::acharlt2@ed.ac.uk::17a4176e-85ce-4572-b8a9-775c2e4c5f4c" providerId="AD" clId="Web-{D33C21F4-366E-44FB-AF2D-B0A6F23972F5}" dt="2023-07-26T12:27:02.109" v="31" actId="20577"/>
          <ac:spMkLst>
            <pc:docMk/>
            <pc:sldMk cId="294908427" sldId="289"/>
            <ac:spMk id="5" creationId="{B2ABC654-6EB7-D0A6-27FA-5C4345912638}"/>
          </ac:spMkLst>
        </pc:spChg>
      </pc:sldChg>
      <pc:sldChg chg="modSp">
        <pc:chgData name="Ash Charlton" userId="S::acharlt2@ed.ac.uk::17a4176e-85ce-4572-b8a9-775c2e4c5f4c" providerId="AD" clId="Web-{D33C21F4-366E-44FB-AF2D-B0A6F23972F5}" dt="2023-07-26T12:51:44.805" v="38" actId="20577"/>
        <pc:sldMkLst>
          <pc:docMk/>
          <pc:sldMk cId="1495951267" sldId="290"/>
        </pc:sldMkLst>
        <pc:spChg chg="mod">
          <ac:chgData name="Ash Charlton" userId="S::acharlt2@ed.ac.uk::17a4176e-85ce-4572-b8a9-775c2e4c5f4c" providerId="AD" clId="Web-{D33C21F4-366E-44FB-AF2D-B0A6F23972F5}" dt="2023-07-26T12:51:44.805" v="38" actId="20577"/>
          <ac:spMkLst>
            <pc:docMk/>
            <pc:sldMk cId="1495951267" sldId="290"/>
            <ac:spMk id="11" creationId="{00000000-0000-0000-0000-000000000000}"/>
          </ac:spMkLst>
        </pc:spChg>
      </pc:sldChg>
    </pc:docChg>
  </pc:docChgLst>
  <pc:docChgLst>
    <pc:chgData name="Lucia Michielin" userId="S::lmichiel@ed.ac.uk::25d60082-b225-463e-a225-40b8a8c7c0b5" providerId="AD" clId="Web-{844648A4-B9AB-047D-FD27-32A90517438A}"/>
    <pc:docChg chg="addSld delSld modSld sldOrd addMainMaster delMainMaster">
      <pc:chgData name="Lucia Michielin" userId="S::lmichiel@ed.ac.uk::25d60082-b225-463e-a225-40b8a8c7c0b5" providerId="AD" clId="Web-{844648A4-B9AB-047D-FD27-32A90517438A}" dt="2023-01-30T14:44:52.059" v="1006"/>
      <pc:docMkLst>
        <pc:docMk/>
      </pc:docMkLst>
      <pc:sldChg chg="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826838966" sldId="256"/>
        </pc:sldMkLst>
      </pc:sldChg>
      <pc:sldChg chg="modSp 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607431022" sldId="257"/>
        </pc:sldMkLst>
        <pc:spChg chg="mod">
          <ac:chgData name="Lucia Michielin" userId="S::lmichiel@ed.ac.uk::25d60082-b225-463e-a225-40b8a8c7c0b5" providerId="AD" clId="Web-{844648A4-B9AB-047D-FD27-32A90517438A}" dt="2023-01-30T11:07:11.777" v="2"/>
          <ac:spMkLst>
            <pc:docMk/>
            <pc:sldMk cId="607431022" sldId="257"/>
            <ac:spMk id="4" creationId="{00000000-0000-0000-0000-000000000000}"/>
          </ac:spMkLst>
        </pc:spChg>
      </pc:sldChg>
      <pc:sldChg chg="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153338831" sldId="258"/>
        </pc:sldMkLst>
      </pc:sldChg>
      <pc:sldChg chg="addSp delSp modSp 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39564421" sldId="260"/>
        </pc:sldMkLst>
        <pc:spChg chg="mod">
          <ac:chgData name="Lucia Michielin" userId="S::lmichiel@ed.ac.uk::25d60082-b225-463e-a225-40b8a8c7c0b5" providerId="AD" clId="Web-{844648A4-B9AB-047D-FD27-32A90517438A}" dt="2023-01-30T11:12:06.747" v="56" actId="20577"/>
          <ac:spMkLst>
            <pc:docMk/>
            <pc:sldMk cId="39564421" sldId="260"/>
            <ac:spMk id="7" creationId="{00000000-0000-0000-0000-000000000000}"/>
          </ac:spMkLst>
        </pc:spChg>
        <pc:spChg chg="del">
          <ac:chgData name="Lucia Michielin" userId="S::lmichiel@ed.ac.uk::25d60082-b225-463e-a225-40b8a8c7c0b5" providerId="AD" clId="Web-{844648A4-B9AB-047D-FD27-32A90517438A}" dt="2023-01-30T11:11:58.418" v="55"/>
          <ac:spMkLst>
            <pc:docMk/>
            <pc:sldMk cId="39564421" sldId="260"/>
            <ac:spMk id="8" creationId="{00000000-0000-0000-0000-000000000000}"/>
          </ac:spMkLst>
        </pc:spChg>
        <pc:picChg chg="add mod ord">
          <ac:chgData name="Lucia Michielin" userId="S::lmichiel@ed.ac.uk::25d60082-b225-463e-a225-40b8a8c7c0b5" providerId="AD" clId="Web-{844648A4-B9AB-047D-FD27-32A90517438A}" dt="2023-01-30T11:10:52.852" v="30" actId="1076"/>
          <ac:picMkLst>
            <pc:docMk/>
            <pc:sldMk cId="39564421" sldId="260"/>
            <ac:picMk id="3" creationId="{A55EE35C-BFB8-FFFA-60CD-12BAE2FB49EE}"/>
          </ac:picMkLst>
        </pc:picChg>
        <pc:picChg chg="mod">
          <ac:chgData name="Lucia Michielin" userId="S::lmichiel@ed.ac.uk::25d60082-b225-463e-a225-40b8a8c7c0b5" providerId="AD" clId="Web-{844648A4-B9AB-047D-FD27-32A90517438A}" dt="2023-01-30T11:10:39.773" v="26" actId="1076"/>
          <ac:picMkLst>
            <pc:docMk/>
            <pc:sldMk cId="39564421" sldId="260"/>
            <ac:picMk id="5" creationId="{00000000-0000-0000-0000-000000000000}"/>
          </ac:picMkLst>
        </pc:picChg>
        <pc:picChg chg="mod">
          <ac:chgData name="Lucia Michielin" userId="S::lmichiel@ed.ac.uk::25d60082-b225-463e-a225-40b8a8c7c0b5" providerId="AD" clId="Web-{844648A4-B9AB-047D-FD27-32A90517438A}" dt="2023-01-30T11:12:15.826" v="57" actId="14100"/>
          <ac:picMkLst>
            <pc:docMk/>
            <pc:sldMk cId="39564421" sldId="260"/>
            <ac:picMk id="6" creationId="{00000000-0000-0000-0000-000000000000}"/>
          </ac:picMkLst>
        </pc:picChg>
        <pc:picChg chg="del">
          <ac:chgData name="Lucia Michielin" userId="S::lmichiel@ed.ac.uk::25d60082-b225-463e-a225-40b8a8c7c0b5" providerId="AD" clId="Web-{844648A4-B9AB-047D-FD27-32A90517438A}" dt="2023-01-30T11:09:51.568" v="8"/>
          <ac:picMkLst>
            <pc:docMk/>
            <pc:sldMk cId="39564421" sldId="260"/>
            <ac:picMk id="12" creationId="{00000000-0000-0000-0000-000000000000}"/>
          </ac:picMkLst>
        </pc:picChg>
      </pc:sldChg>
      <pc:sldChg chg="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2976271424" sldId="271"/>
        </pc:sldMkLst>
      </pc:sldChg>
      <pc:sldChg chg="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4107491630" sldId="276"/>
        </pc:sldMkLst>
      </pc:sldChg>
      <pc:sldChg chg="modSp 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2175808202" sldId="277"/>
        </pc:sldMkLst>
        <pc:picChg chg="mod">
          <ac:chgData name="Lucia Michielin" userId="S::lmichiel@ed.ac.uk::25d60082-b225-463e-a225-40b8a8c7c0b5" providerId="AD" clId="Web-{844648A4-B9AB-047D-FD27-32A90517438A}" dt="2023-01-30T11:07:58.468" v="5" actId="1076"/>
          <ac:picMkLst>
            <pc:docMk/>
            <pc:sldMk cId="2175808202" sldId="277"/>
            <ac:picMk id="3" creationId="{05B7C453-3885-0D7F-AA17-B71D7796BCC7}"/>
          </ac:picMkLst>
        </pc:picChg>
      </pc:sldChg>
      <pc:sldChg chg="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3663671663" sldId="279"/>
        </pc:sldMkLst>
      </pc:sldChg>
      <pc:sldChg chg="modSp mo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424476429" sldId="280"/>
        </pc:sldMkLst>
        <pc:spChg chg="mod">
          <ac:chgData name="Lucia Michielin" userId="S::lmichiel@ed.ac.uk::25d60082-b225-463e-a225-40b8a8c7c0b5" providerId="AD" clId="Web-{844648A4-B9AB-047D-FD27-32A90517438A}" dt="2023-01-30T11:07:27.419" v="3"/>
          <ac:spMkLst>
            <pc:docMk/>
            <pc:sldMk cId="424476429" sldId="280"/>
            <ac:spMk id="4" creationId="{00000000-0000-0000-0000-000000000000}"/>
          </ac:spMkLst>
        </pc:spChg>
      </pc:sldChg>
      <pc:sldChg chg="modSp mod ord modClrScheme chgLayout">
        <pc:chgData name="Lucia Michielin" userId="S::lmichiel@ed.ac.uk::25d60082-b225-463e-a225-40b8a8c7c0b5" providerId="AD" clId="Web-{844648A4-B9AB-047D-FD27-32A90517438A}" dt="2023-01-30T11:47:14.661" v="621"/>
        <pc:sldMkLst>
          <pc:docMk/>
          <pc:sldMk cId="343004325" sldId="281"/>
        </pc:sldMkLst>
        <pc:spChg chg="mod">
          <ac:chgData name="Lucia Michielin" userId="S::lmichiel@ed.ac.uk::25d60082-b225-463e-a225-40b8a8c7c0b5" providerId="AD" clId="Web-{844648A4-B9AB-047D-FD27-32A90517438A}" dt="2023-01-30T11:08:59.471" v="7"/>
          <ac:spMkLst>
            <pc:docMk/>
            <pc:sldMk cId="343004325" sldId="281"/>
            <ac:spMk id="4" creationId="{00000000-0000-0000-0000-000000000000}"/>
          </ac:spMkLst>
        </pc:spChg>
      </pc:sldChg>
      <pc:sldChg chg="modSp add del mod replId modClrScheme chgLayout">
        <pc:chgData name="Lucia Michielin" userId="S::lmichiel@ed.ac.uk::25d60082-b225-463e-a225-40b8a8c7c0b5" providerId="AD" clId="Web-{844648A4-B9AB-047D-FD27-32A90517438A}" dt="2023-01-30T13:35:00.229" v="781"/>
        <pc:sldMkLst>
          <pc:docMk/>
          <pc:sldMk cId="2832981982" sldId="282"/>
        </pc:sldMkLst>
        <pc:spChg chg="mod">
          <ac:chgData name="Lucia Michielin" userId="S::lmichiel@ed.ac.uk::25d60082-b225-463e-a225-40b8a8c7c0b5" providerId="AD" clId="Web-{844648A4-B9AB-047D-FD27-32A90517438A}" dt="2023-01-30T11:23:32.066" v="198" actId="20577"/>
          <ac:spMkLst>
            <pc:docMk/>
            <pc:sldMk cId="2832981982" sldId="282"/>
            <ac:spMk id="2" creationId="{80122320-6376-6FB7-BDE2-6096E77710EA}"/>
          </ac:spMkLst>
        </pc:spChg>
        <pc:spChg chg="mod">
          <ac:chgData name="Lucia Michielin" userId="S::lmichiel@ed.ac.uk::25d60082-b225-463e-a225-40b8a8c7c0b5" providerId="AD" clId="Web-{844648A4-B9AB-047D-FD27-32A90517438A}" dt="2023-01-30T11:16:59.248" v="109" actId="20577"/>
          <ac:spMkLst>
            <pc:docMk/>
            <pc:sldMk cId="2832981982" sldId="282"/>
            <ac:spMk id="16" creationId="{00000000-0000-0000-0000-000000000000}"/>
          </ac:spMkLst>
        </pc:spChg>
      </pc:sldChg>
      <pc:sldChg chg="addSp delSp modSp add mod ord replId setBg modClrScheme chgLayout">
        <pc:chgData name="Lucia Michielin" userId="S::lmichiel@ed.ac.uk::25d60082-b225-463e-a225-40b8a8c7c0b5" providerId="AD" clId="Web-{844648A4-B9AB-047D-FD27-32A90517438A}" dt="2023-01-30T13:31:54.936" v="771" actId="1076"/>
        <pc:sldMkLst>
          <pc:docMk/>
          <pc:sldMk cId="3285609294" sldId="283"/>
        </pc:sldMkLst>
        <pc:spChg chg="mod">
          <ac:chgData name="Lucia Michielin" userId="S::lmichiel@ed.ac.uk::25d60082-b225-463e-a225-40b8a8c7c0b5" providerId="AD" clId="Web-{844648A4-B9AB-047D-FD27-32A90517438A}" dt="2023-01-30T13:31:02.558" v="757" actId="14100"/>
          <ac:spMkLst>
            <pc:docMk/>
            <pc:sldMk cId="3285609294" sldId="283"/>
            <ac:spMk id="2" creationId="{038E88CF-3231-97F9-21B4-26F458936411}"/>
          </ac:spMkLst>
        </pc:spChg>
        <pc:spChg chg="mod">
          <ac:chgData name="Lucia Michielin" userId="S::lmichiel@ed.ac.uk::25d60082-b225-463e-a225-40b8a8c7c0b5" providerId="AD" clId="Web-{844648A4-B9AB-047D-FD27-32A90517438A}" dt="2023-01-30T13:31:34.716" v="766" actId="14100"/>
          <ac:spMkLst>
            <pc:docMk/>
            <pc:sldMk cId="3285609294" sldId="283"/>
            <ac:spMk id="11" creationId="{00000000-0000-0000-0000-000000000000}"/>
          </ac:spMkLst>
        </pc:spChg>
        <pc:spChg chg="mod">
          <ac:chgData name="Lucia Michielin" userId="S::lmichiel@ed.ac.uk::25d60082-b225-463e-a225-40b8a8c7c0b5" providerId="AD" clId="Web-{844648A4-B9AB-047D-FD27-32A90517438A}" dt="2023-01-30T13:31:31.669" v="765" actId="1076"/>
          <ac:spMkLst>
            <pc:docMk/>
            <pc:sldMk cId="3285609294" sldId="283"/>
            <ac:spMk id="12" creationId="{00000000-0000-0000-0000-000000000000}"/>
          </ac:spMkLst>
        </pc:spChg>
        <pc:picChg chg="del mod">
          <ac:chgData name="Lucia Michielin" userId="S::lmichiel@ed.ac.uk::25d60082-b225-463e-a225-40b8a8c7c0b5" providerId="AD" clId="Web-{844648A4-B9AB-047D-FD27-32A90517438A}" dt="2023-01-30T13:27:48.389" v="733"/>
          <ac:picMkLst>
            <pc:docMk/>
            <pc:sldMk cId="3285609294" sldId="283"/>
            <ac:picMk id="3" creationId="{05B7C453-3885-0D7F-AA17-B71D7796BCC7}"/>
          </ac:picMkLst>
        </pc:picChg>
        <pc:picChg chg="add del mod ord modCrop">
          <ac:chgData name="Lucia Michielin" userId="S::lmichiel@ed.ac.uk::25d60082-b225-463e-a225-40b8a8c7c0b5" providerId="AD" clId="Web-{844648A4-B9AB-047D-FD27-32A90517438A}" dt="2023-01-30T13:31:08.277" v="759"/>
          <ac:picMkLst>
            <pc:docMk/>
            <pc:sldMk cId="3285609294" sldId="283"/>
            <ac:picMk id="4" creationId="{872DA641-9E00-8EE4-AC17-16CF3EB3165B}"/>
          </ac:picMkLst>
        </pc:picChg>
        <pc:picChg chg="add mod">
          <ac:chgData name="Lucia Michielin" userId="S::lmichiel@ed.ac.uk::25d60082-b225-463e-a225-40b8a8c7c0b5" providerId="AD" clId="Web-{844648A4-B9AB-047D-FD27-32A90517438A}" dt="2023-01-30T11:47:40.538" v="625" actId="1076"/>
          <ac:picMkLst>
            <pc:docMk/>
            <pc:sldMk cId="3285609294" sldId="283"/>
            <ac:picMk id="5" creationId="{2B8340DD-8623-CE31-DD1F-F9F186E78CF1}"/>
          </ac:picMkLst>
        </pc:picChg>
        <pc:picChg chg="ord">
          <ac:chgData name="Lucia Michielin" userId="S::lmichiel@ed.ac.uk::25d60082-b225-463e-a225-40b8a8c7c0b5" providerId="AD" clId="Web-{844648A4-B9AB-047D-FD27-32A90517438A}" dt="2023-01-30T13:29:56.335" v="756"/>
          <ac:picMkLst>
            <pc:docMk/>
            <pc:sldMk cId="3285609294" sldId="283"/>
            <ac:picMk id="8" creationId="{00000000-0000-0000-0000-000000000000}"/>
          </ac:picMkLst>
        </pc:picChg>
        <pc:picChg chg="add mod">
          <ac:chgData name="Lucia Michielin" userId="S::lmichiel@ed.ac.uk::25d60082-b225-463e-a225-40b8a8c7c0b5" providerId="AD" clId="Web-{844648A4-B9AB-047D-FD27-32A90517438A}" dt="2023-01-30T13:31:54.936" v="771" actId="1076"/>
          <ac:picMkLst>
            <pc:docMk/>
            <pc:sldMk cId="3285609294" sldId="283"/>
            <ac:picMk id="13" creationId="{C324C5BE-46F6-B278-023C-D3CA35C6C1FA}"/>
          </ac:picMkLst>
        </pc:picChg>
      </pc:sldChg>
      <pc:sldChg chg="addSp delSp modSp add mod ord replId setBg modClrScheme chgLayout">
        <pc:chgData name="Lucia Michielin" userId="S::lmichiel@ed.ac.uk::25d60082-b225-463e-a225-40b8a8c7c0b5" providerId="AD" clId="Web-{844648A4-B9AB-047D-FD27-32A90517438A}" dt="2023-01-30T13:34:34.009" v="780" actId="20577"/>
        <pc:sldMkLst>
          <pc:docMk/>
          <pc:sldMk cId="1571458581" sldId="284"/>
        </pc:sldMkLst>
        <pc:spChg chg="mod">
          <ac:chgData name="Lucia Michielin" userId="S::lmichiel@ed.ac.uk::25d60082-b225-463e-a225-40b8a8c7c0b5" providerId="AD" clId="Web-{844648A4-B9AB-047D-FD27-32A90517438A}" dt="2023-01-30T13:32:33.454" v="773" actId="14100"/>
          <ac:spMkLst>
            <pc:docMk/>
            <pc:sldMk cId="1571458581" sldId="284"/>
            <ac:spMk id="2" creationId="{038E88CF-3231-97F9-21B4-26F458936411}"/>
          </ac:spMkLst>
        </pc:spChg>
        <pc:spChg chg="mod">
          <ac:chgData name="Lucia Michielin" userId="S::lmichiel@ed.ac.uk::25d60082-b225-463e-a225-40b8a8c7c0b5" providerId="AD" clId="Web-{844648A4-B9AB-047D-FD27-32A90517438A}" dt="2023-01-30T11:54:46.327" v="652"/>
          <ac:spMkLst>
            <pc:docMk/>
            <pc:sldMk cId="1571458581" sldId="284"/>
            <ac:spMk id="7" creationId="{00000000-0000-0000-0000-000000000000}"/>
          </ac:spMkLst>
        </pc:spChg>
        <pc:spChg chg="del">
          <ac:chgData name="Lucia Michielin" userId="S::lmichiel@ed.ac.uk::25d60082-b225-463e-a225-40b8a8c7c0b5" providerId="AD" clId="Web-{844648A4-B9AB-047D-FD27-32A90517438A}" dt="2023-01-30T11:47:48.788" v="626"/>
          <ac:spMkLst>
            <pc:docMk/>
            <pc:sldMk cId="1571458581" sldId="284"/>
            <ac:spMk id="11" creationId="{00000000-0000-0000-0000-000000000000}"/>
          </ac:spMkLst>
        </pc:spChg>
        <pc:spChg chg="mod">
          <ac:chgData name="Lucia Michielin" userId="S::lmichiel@ed.ac.uk::25d60082-b225-463e-a225-40b8a8c7c0b5" providerId="AD" clId="Web-{844648A4-B9AB-047D-FD27-32A90517438A}" dt="2023-01-30T13:34:01.897" v="778" actId="14100"/>
          <ac:spMkLst>
            <pc:docMk/>
            <pc:sldMk cId="1571458581" sldId="284"/>
            <ac:spMk id="12" creationId="{00000000-0000-0000-0000-000000000000}"/>
          </ac:spMkLst>
        </pc:spChg>
        <pc:spChg chg="add mod">
          <ac:chgData name="Lucia Michielin" userId="S::lmichiel@ed.ac.uk::25d60082-b225-463e-a225-40b8a8c7c0b5" providerId="AD" clId="Web-{844648A4-B9AB-047D-FD27-32A90517438A}" dt="2023-01-30T11:55:02.453" v="661" actId="20577"/>
          <ac:spMkLst>
            <pc:docMk/>
            <pc:sldMk cId="1571458581" sldId="284"/>
            <ac:spMk id="13" creationId="{ADBCA80F-D356-DCF5-727C-ABA7A7E40B3E}"/>
          </ac:spMkLst>
        </pc:spChg>
        <pc:spChg chg="add mod">
          <ac:chgData name="Lucia Michielin" userId="S::lmichiel@ed.ac.uk::25d60082-b225-463e-a225-40b8a8c7c0b5" providerId="AD" clId="Web-{844648A4-B9AB-047D-FD27-32A90517438A}" dt="2023-01-30T13:34:34.009" v="780" actId="20577"/>
          <ac:spMkLst>
            <pc:docMk/>
            <pc:sldMk cId="1571458581" sldId="284"/>
            <ac:spMk id="15" creationId="{9E8E2364-1993-0B43-8EA6-731E66BAA809}"/>
          </ac:spMkLst>
        </pc:spChg>
        <pc:picChg chg="del">
          <ac:chgData name="Lucia Michielin" userId="S::lmichiel@ed.ac.uk::25d60082-b225-463e-a225-40b8a8c7c0b5" providerId="AD" clId="Web-{844648A4-B9AB-047D-FD27-32A90517438A}" dt="2023-01-30T11:54:22.421" v="646"/>
          <ac:picMkLst>
            <pc:docMk/>
            <pc:sldMk cId="1571458581" sldId="284"/>
            <ac:picMk id="3" creationId="{05B7C453-3885-0D7F-AA17-B71D7796BCC7}"/>
          </ac:picMkLst>
        </pc:picChg>
        <pc:picChg chg="add del mod">
          <ac:chgData name="Lucia Michielin" userId="S::lmichiel@ed.ac.uk::25d60082-b225-463e-a225-40b8a8c7c0b5" providerId="AD" clId="Web-{844648A4-B9AB-047D-FD27-32A90517438A}" dt="2023-01-30T11:51:33.754" v="630"/>
          <ac:picMkLst>
            <pc:docMk/>
            <pc:sldMk cId="1571458581" sldId="284"/>
            <ac:picMk id="4" creationId="{00E9EE01-06FC-7DA4-A0BB-3CE0B8C40548}"/>
          </ac:picMkLst>
        </pc:picChg>
        <pc:picChg chg="add del mod">
          <ac:chgData name="Lucia Michielin" userId="S::lmichiel@ed.ac.uk::25d60082-b225-463e-a225-40b8a8c7c0b5" providerId="AD" clId="Web-{844648A4-B9AB-047D-FD27-32A90517438A}" dt="2023-01-30T11:54:01.262" v="635"/>
          <ac:picMkLst>
            <pc:docMk/>
            <pc:sldMk cId="1571458581" sldId="284"/>
            <ac:picMk id="5" creationId="{6A9A2E35-356B-07B6-144E-AF3789A017BA}"/>
          </ac:picMkLst>
        </pc:picChg>
        <pc:picChg chg="add mod">
          <ac:chgData name="Lucia Michielin" userId="S::lmichiel@ed.ac.uk::25d60082-b225-463e-a225-40b8a8c7c0b5" providerId="AD" clId="Web-{844648A4-B9AB-047D-FD27-32A90517438A}" dt="2023-01-30T13:33:35.052" v="777" actId="1076"/>
          <ac:picMkLst>
            <pc:docMk/>
            <pc:sldMk cId="1571458581" sldId="284"/>
            <ac:picMk id="6" creationId="{E1020D30-47B1-6E18-98EE-0A4CAE5E7FA2}"/>
          </ac:picMkLst>
        </pc:picChg>
      </pc:sldChg>
      <pc:sldChg chg="new del">
        <pc:chgData name="Lucia Michielin" userId="S::lmichiel@ed.ac.uk::25d60082-b225-463e-a225-40b8a8c7c0b5" providerId="AD" clId="Web-{844648A4-B9AB-047D-FD27-32A90517438A}" dt="2023-01-30T11:18:16.908" v="167"/>
        <pc:sldMkLst>
          <pc:docMk/>
          <pc:sldMk cId="1657819301" sldId="284"/>
        </pc:sldMkLst>
      </pc:sldChg>
      <pc:sldChg chg="modSp add mod ord replId modClrScheme chgLayout">
        <pc:chgData name="Lucia Michielin" userId="S::lmichiel@ed.ac.uk::25d60082-b225-463e-a225-40b8a8c7c0b5" providerId="AD" clId="Web-{844648A4-B9AB-047D-FD27-32A90517438A}" dt="2023-01-30T14:43:48.026" v="1004" actId="20577"/>
        <pc:sldMkLst>
          <pc:docMk/>
          <pc:sldMk cId="1840000768" sldId="285"/>
        </pc:sldMkLst>
        <pc:spChg chg="mod">
          <ac:chgData name="Lucia Michielin" userId="S::lmichiel@ed.ac.uk::25d60082-b225-463e-a225-40b8a8c7c0b5" providerId="AD" clId="Web-{844648A4-B9AB-047D-FD27-32A90517438A}" dt="2023-01-30T14:43:48.026" v="1004" actId="20577"/>
          <ac:spMkLst>
            <pc:docMk/>
            <pc:sldMk cId="1840000768" sldId="285"/>
            <ac:spMk id="2" creationId="{80122320-6376-6FB7-BDE2-6096E77710EA}"/>
          </ac:spMkLst>
        </pc:spChg>
        <pc:spChg chg="mod">
          <ac:chgData name="Lucia Michielin" userId="S::lmichiel@ed.ac.uk::25d60082-b225-463e-a225-40b8a8c7c0b5" providerId="AD" clId="Web-{844648A4-B9AB-047D-FD27-32A90517438A}" dt="2023-01-30T13:37:03.378" v="784" actId="1076"/>
          <ac:spMkLst>
            <pc:docMk/>
            <pc:sldMk cId="1840000768" sldId="285"/>
            <ac:spMk id="16" creationId="{00000000-0000-0000-0000-000000000000}"/>
          </ac:spMkLst>
        </pc:spChg>
      </pc:sldChg>
      <pc:sldChg chg="new del">
        <pc:chgData name="Lucia Michielin" userId="S::lmichiel@ed.ac.uk::25d60082-b225-463e-a225-40b8a8c7c0b5" providerId="AD" clId="Web-{844648A4-B9AB-047D-FD27-32A90517438A}" dt="2023-01-30T11:19:01.895" v="176"/>
        <pc:sldMkLst>
          <pc:docMk/>
          <pc:sldMk cId="4159684438" sldId="285"/>
        </pc:sldMkLst>
      </pc:sldChg>
      <pc:sldChg chg="delSp modSp add mod ord replId modClrScheme chgLayout">
        <pc:chgData name="Lucia Michielin" userId="S::lmichiel@ed.ac.uk::25d60082-b225-463e-a225-40b8a8c7c0b5" providerId="AD" clId="Web-{844648A4-B9AB-047D-FD27-32A90517438A}" dt="2023-01-30T13:37:47.474" v="794" actId="1076"/>
        <pc:sldMkLst>
          <pc:docMk/>
          <pc:sldMk cId="2459780317" sldId="286"/>
        </pc:sldMkLst>
        <pc:spChg chg="mod">
          <ac:chgData name="Lucia Michielin" userId="S::lmichiel@ed.ac.uk::25d60082-b225-463e-a225-40b8a8c7c0b5" providerId="AD" clId="Web-{844648A4-B9AB-047D-FD27-32A90517438A}" dt="2023-01-30T13:37:29.504" v="789" actId="1076"/>
          <ac:spMkLst>
            <pc:docMk/>
            <pc:sldMk cId="2459780317" sldId="286"/>
            <ac:spMk id="2" creationId="{00000000-0000-0000-0000-000000000000}"/>
          </ac:spMkLst>
        </pc:spChg>
        <pc:spChg chg="mod">
          <ac:chgData name="Lucia Michielin" userId="S::lmichiel@ed.ac.uk::25d60082-b225-463e-a225-40b8a8c7c0b5" providerId="AD" clId="Web-{844648A4-B9AB-047D-FD27-32A90517438A}" dt="2023-01-30T13:37:21.879" v="787" actId="1076"/>
          <ac:spMkLst>
            <pc:docMk/>
            <pc:sldMk cId="2459780317" sldId="286"/>
            <ac:spMk id="4" creationId="{00000000-0000-0000-0000-000000000000}"/>
          </ac:spMkLst>
        </pc:spChg>
        <pc:spChg chg="mod">
          <ac:chgData name="Lucia Michielin" userId="S::lmichiel@ed.ac.uk::25d60082-b225-463e-a225-40b8a8c7c0b5" providerId="AD" clId="Web-{844648A4-B9AB-047D-FD27-32A90517438A}" dt="2023-01-30T13:37:47.474" v="794" actId="1076"/>
          <ac:spMkLst>
            <pc:docMk/>
            <pc:sldMk cId="2459780317" sldId="286"/>
            <ac:spMk id="14" creationId="{00000000-0000-0000-0000-000000000000}"/>
          </ac:spMkLst>
        </pc:spChg>
        <pc:picChg chg="mod">
          <ac:chgData name="Lucia Michielin" userId="S::lmichiel@ed.ac.uk::25d60082-b225-463e-a225-40b8a8c7c0b5" providerId="AD" clId="Web-{844648A4-B9AB-047D-FD27-32A90517438A}" dt="2023-01-30T13:37:42.239" v="792" actId="1076"/>
          <ac:picMkLst>
            <pc:docMk/>
            <pc:sldMk cId="2459780317" sldId="286"/>
            <ac:picMk id="3" creationId="{187CCFEA-D36D-27B6-07E5-47D2EFFB9AC3}"/>
          </ac:picMkLst>
        </pc:picChg>
        <pc:picChg chg="del">
          <ac:chgData name="Lucia Michielin" userId="S::lmichiel@ed.ac.uk::25d60082-b225-463e-a225-40b8a8c7c0b5" providerId="AD" clId="Web-{844648A4-B9AB-047D-FD27-32A90517438A}" dt="2023-01-30T13:37:34.255" v="791"/>
          <ac:picMkLst>
            <pc:docMk/>
            <pc:sldMk cId="2459780317" sldId="286"/>
            <ac:picMk id="6" creationId="{00000000-0000-0000-0000-000000000000}"/>
          </ac:picMkLst>
        </pc:picChg>
      </pc:sldChg>
      <pc:sldChg chg="addSp delSp modSp add mod ord replId setBg">
        <pc:chgData name="Lucia Michielin" userId="S::lmichiel@ed.ac.uk::25d60082-b225-463e-a225-40b8a8c7c0b5" providerId="AD" clId="Web-{844648A4-B9AB-047D-FD27-32A90517438A}" dt="2023-01-30T14:39:24.394" v="819" actId="20577"/>
        <pc:sldMkLst>
          <pc:docMk/>
          <pc:sldMk cId="1167169845" sldId="287"/>
        </pc:sldMkLst>
        <pc:spChg chg="add mod">
          <ac:chgData name="Lucia Michielin" userId="S::lmichiel@ed.ac.uk::25d60082-b225-463e-a225-40b8a8c7c0b5" providerId="AD" clId="Web-{844648A4-B9AB-047D-FD27-32A90517438A}" dt="2023-01-30T14:39:24.394" v="819" actId="20577"/>
          <ac:spMkLst>
            <pc:docMk/>
            <pc:sldMk cId="1167169845" sldId="287"/>
            <ac:spMk id="2" creationId="{14EF8C72-7762-F817-E976-539183F2CFA0}"/>
          </ac:spMkLst>
        </pc:spChg>
        <pc:spChg chg="del">
          <ac:chgData name="Lucia Michielin" userId="S::lmichiel@ed.ac.uk::25d60082-b225-463e-a225-40b8a8c7c0b5" providerId="AD" clId="Web-{844648A4-B9AB-047D-FD27-32A90517438A}" dt="2023-01-30T13:21:59.726" v="709"/>
          <ac:spMkLst>
            <pc:docMk/>
            <pc:sldMk cId="1167169845" sldId="287"/>
            <ac:spMk id="2" creationId="{80122320-6376-6FB7-BDE2-6096E77710EA}"/>
          </ac:spMkLst>
        </pc:spChg>
        <pc:spChg chg="add mod">
          <ac:chgData name="Lucia Michielin" userId="S::lmichiel@ed.ac.uk::25d60082-b225-463e-a225-40b8a8c7c0b5" providerId="AD" clId="Web-{844648A4-B9AB-047D-FD27-32A90517438A}" dt="2023-01-30T13:22:10.258" v="712" actId="14100"/>
          <ac:spMkLst>
            <pc:docMk/>
            <pc:sldMk cId="1167169845" sldId="287"/>
            <ac:spMk id="4" creationId="{DC48F22F-3EA9-7F98-6314-C7CB72CFDDBA}"/>
          </ac:spMkLst>
        </pc:spChg>
        <pc:spChg chg="del">
          <ac:chgData name="Lucia Michielin" userId="S::lmichiel@ed.ac.uk::25d60082-b225-463e-a225-40b8a8c7c0b5" providerId="AD" clId="Web-{844648A4-B9AB-047D-FD27-32A90517438A}" dt="2023-01-30T13:22:01.773" v="710"/>
          <ac:spMkLst>
            <pc:docMk/>
            <pc:sldMk cId="1167169845" sldId="287"/>
            <ac:spMk id="16" creationId="{00000000-0000-0000-0000-000000000000}"/>
          </ac:spMkLst>
        </pc:spChg>
        <pc:picChg chg="add mod ord">
          <ac:chgData name="Lucia Michielin" userId="S::lmichiel@ed.ac.uk::25d60082-b225-463e-a225-40b8a8c7c0b5" providerId="AD" clId="Web-{844648A4-B9AB-047D-FD27-32A90517438A}" dt="2023-01-30T14:33:15.540" v="795" actId="1076"/>
          <ac:picMkLst>
            <pc:docMk/>
            <pc:sldMk cId="1167169845" sldId="287"/>
            <ac:picMk id="11" creationId="{68CFA36F-E0FF-D100-1646-534167391B26}"/>
          </ac:picMkLst>
        </pc:picChg>
      </pc:sldChg>
      <pc:sldChg chg="add ord">
        <pc:chgData name="Lucia Michielin" userId="S::lmichiel@ed.ac.uk::25d60082-b225-463e-a225-40b8a8c7c0b5" providerId="AD" clId="Web-{844648A4-B9AB-047D-FD27-32A90517438A}" dt="2023-01-30T14:44:52.059" v="1006"/>
        <pc:sldMkLst>
          <pc:docMk/>
          <pc:sldMk cId="1661217771" sldId="288"/>
        </pc:sldMkLst>
      </pc:sldChg>
      <pc:sldMasterChg chg="add del addSldLayout delSldLayout">
        <pc:chgData name="Lucia Michielin" userId="S::lmichiel@ed.ac.uk::25d60082-b225-463e-a225-40b8a8c7c0b5" providerId="AD" clId="Web-{844648A4-B9AB-047D-FD27-32A90517438A}" dt="2023-01-30T14:44:49.152" v="1005"/>
        <pc:sldMasterMkLst>
          <pc:docMk/>
          <pc:sldMasterMk cId="1403325654" sldId="2147483648"/>
        </pc:sldMasterMkLst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3479997295" sldId="2147483649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1028686953" sldId="2147483650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3776536556" sldId="2147483651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1956452543" sldId="2147483652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3736117620" sldId="2147483653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2074243412" sldId="2147483654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1331456749" sldId="2147483655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72730778" sldId="2147483656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673738805" sldId="2147483657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992711537" sldId="2147483658"/>
          </pc:sldLayoutMkLst>
        </pc:sldLayoutChg>
        <pc:sldLayoutChg chg="add del">
          <pc:chgData name="Lucia Michielin" userId="S::lmichiel@ed.ac.uk::25d60082-b225-463e-a225-40b8a8c7c0b5" providerId="AD" clId="Web-{844648A4-B9AB-047D-FD27-32A90517438A}" dt="2023-01-30T14:44:49.152" v="1005"/>
          <pc:sldLayoutMkLst>
            <pc:docMk/>
            <pc:sldMasterMk cId="1403325654" sldId="2147483648"/>
            <pc:sldLayoutMk cId="3382036429" sldId="2147483659"/>
          </pc:sldLayoutMkLst>
        </pc:sldLayoutChg>
      </pc:sldMasterChg>
      <pc:sldMasterChg chg="add del addSldLayout delSldLayout modSldLayout">
        <pc:chgData name="Lucia Michielin" userId="S::lmichiel@ed.ac.uk::25d60082-b225-463e-a225-40b8a8c7c0b5" providerId="AD" clId="Web-{844648A4-B9AB-047D-FD27-32A90517438A}" dt="2023-01-30T11:47:14.661" v="621"/>
        <pc:sldMasterMkLst>
          <pc:docMk/>
          <pc:sldMasterMk cId="2485521765" sldId="2147483660"/>
        </pc:sldMasterMkLst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3668611088" sldId="2147483661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35332097" sldId="2147483662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4224994538" sldId="2147483663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2994369390" sldId="2147483664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2744284297" sldId="2147483665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1704330426" sldId="2147483666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3881988247" sldId="2147483667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2018095133" sldId="2147483668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2639050044" sldId="2147483669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1812029607" sldId="2147483670"/>
          </pc:sldLayoutMkLst>
        </pc:sldLayoutChg>
        <pc:sldLayoutChg chg="add del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2485521765" sldId="2147483660"/>
            <pc:sldLayoutMk cId="1837337852" sldId="2147483671"/>
          </pc:sldLayoutMkLst>
        </pc:sldLayoutChg>
      </pc:sldMasterChg>
      <pc:sldMasterChg chg="add addSldLayout modSldLayout">
        <pc:chgData name="Lucia Michielin" userId="S::lmichiel@ed.ac.uk::25d60082-b225-463e-a225-40b8a8c7c0b5" providerId="AD" clId="Web-{844648A4-B9AB-047D-FD27-32A90517438A}" dt="2023-01-30T11:47:14.661" v="621"/>
        <pc:sldMasterMkLst>
          <pc:docMk/>
          <pc:sldMasterMk cId="3471636211" sldId="2147483672"/>
        </pc:sldMasterMkLst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549315303" sldId="2147483673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3380123616" sldId="2147483674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3338835762" sldId="2147483675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1339309591" sldId="2147483676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2396781824" sldId="2147483677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604460528" sldId="2147483678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788272959" sldId="2147483679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1989627707" sldId="2147483680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754978495" sldId="2147483681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2001489763" sldId="2147483682"/>
          </pc:sldLayoutMkLst>
        </pc:sldLayoutChg>
        <pc:sldLayoutChg chg="add mod replId">
          <pc:chgData name="Lucia Michielin" userId="S::lmichiel@ed.ac.uk::25d60082-b225-463e-a225-40b8a8c7c0b5" providerId="AD" clId="Web-{844648A4-B9AB-047D-FD27-32A90517438A}" dt="2023-01-30T11:47:14.661" v="621"/>
          <pc:sldLayoutMkLst>
            <pc:docMk/>
            <pc:sldMasterMk cId="3471636211" sldId="2147483672"/>
            <pc:sldLayoutMk cId="2059746869" sldId="2147483683"/>
          </pc:sldLayoutMkLst>
        </pc:sldLayoutChg>
      </pc:sldMasterChg>
    </pc:docChg>
  </pc:docChgLst>
  <pc:docChgLst>
    <pc:chgData name="Jessica Witte" userId="ec476cf8-ee68-41d5-93ba-0f6bcde8a09a" providerId="ADAL" clId="{D4152EAD-E779-CA43-9CFE-B3626D21A0C4}"/>
    <pc:docChg chg="undo custSel modSld">
      <pc:chgData name="Jessica Witte" userId="ec476cf8-ee68-41d5-93ba-0f6bcde8a09a" providerId="ADAL" clId="{D4152EAD-E779-CA43-9CFE-B3626D21A0C4}" dt="2023-01-27T18:37:58.597" v="2848" actId="20577"/>
      <pc:docMkLst>
        <pc:docMk/>
      </pc:docMkLst>
      <pc:sldChg chg="addSp delSp modSp mod">
        <pc:chgData name="Jessica Witte" userId="ec476cf8-ee68-41d5-93ba-0f6bcde8a09a" providerId="ADAL" clId="{D4152EAD-E779-CA43-9CFE-B3626D21A0C4}" dt="2023-01-27T18:09:34.505" v="435"/>
        <pc:sldMkLst>
          <pc:docMk/>
          <pc:sldMk cId="607431022" sldId="257"/>
        </pc:sldMkLst>
        <pc:picChg chg="add mod">
          <ac:chgData name="Jessica Witte" userId="ec476cf8-ee68-41d5-93ba-0f6bcde8a09a" providerId="ADAL" clId="{D4152EAD-E779-CA43-9CFE-B3626D21A0C4}" dt="2023-01-27T18:09:34.505" v="435"/>
          <ac:picMkLst>
            <pc:docMk/>
            <pc:sldMk cId="607431022" sldId="257"/>
            <ac:picMk id="3" creationId="{187CCFEA-D36D-27B6-07E5-47D2EFFB9AC3}"/>
          </ac:picMkLst>
        </pc:picChg>
        <pc:picChg chg="del">
          <ac:chgData name="Jessica Witte" userId="ec476cf8-ee68-41d5-93ba-0f6bcde8a09a" providerId="ADAL" clId="{D4152EAD-E779-CA43-9CFE-B3626D21A0C4}" dt="2023-01-27T18:07:21.111" v="393" actId="21"/>
          <ac:picMkLst>
            <pc:docMk/>
            <pc:sldMk cId="607431022" sldId="257"/>
            <ac:picMk id="5" creationId="{00000000-0000-0000-0000-000000000000}"/>
          </ac:picMkLst>
        </pc:picChg>
      </pc:sldChg>
      <pc:sldChg chg="addSp delSp modSp mod">
        <pc:chgData name="Jessica Witte" userId="ec476cf8-ee68-41d5-93ba-0f6bcde8a09a" providerId="ADAL" clId="{D4152EAD-E779-CA43-9CFE-B3626D21A0C4}" dt="2023-01-27T18:10:22.851" v="445" actId="14100"/>
        <pc:sldMkLst>
          <pc:docMk/>
          <pc:sldMk cId="153338831" sldId="258"/>
        </pc:sldMkLst>
        <pc:spChg chg="mod">
          <ac:chgData name="Jessica Witte" userId="ec476cf8-ee68-41d5-93ba-0f6bcde8a09a" providerId="ADAL" clId="{D4152EAD-E779-CA43-9CFE-B3626D21A0C4}" dt="2023-01-27T17:59:53.892" v="128" actId="113"/>
          <ac:spMkLst>
            <pc:docMk/>
            <pc:sldMk cId="153338831" sldId="258"/>
            <ac:spMk id="17" creationId="{00000000-0000-0000-0000-000000000000}"/>
          </ac:spMkLst>
        </pc:spChg>
        <pc:picChg chg="mod">
          <ac:chgData name="Jessica Witte" userId="ec476cf8-ee68-41d5-93ba-0f6bcde8a09a" providerId="ADAL" clId="{D4152EAD-E779-CA43-9CFE-B3626D21A0C4}" dt="2023-01-27T18:10:22.851" v="445" actId="14100"/>
          <ac:picMkLst>
            <pc:docMk/>
            <pc:sldMk cId="153338831" sldId="258"/>
            <ac:picMk id="5" creationId="{00000000-0000-0000-0000-000000000000}"/>
          </ac:picMkLst>
        </pc:picChg>
        <pc:cxnChg chg="add del mod">
          <ac:chgData name="Jessica Witte" userId="ec476cf8-ee68-41d5-93ba-0f6bcde8a09a" providerId="ADAL" clId="{D4152EAD-E779-CA43-9CFE-B3626D21A0C4}" dt="2023-01-27T17:59:49.482" v="126"/>
          <ac:cxnSpMkLst>
            <pc:docMk/>
            <pc:sldMk cId="153338831" sldId="258"/>
            <ac:cxnSpMk id="2" creationId="{2A8874F3-73F0-08FB-0A4C-7BDC26892543}"/>
          </ac:cxnSpMkLst>
        </pc:cxnChg>
      </pc:sldChg>
      <pc:sldChg chg="addSp delSp modSp mod">
        <pc:chgData name="Jessica Witte" userId="ec476cf8-ee68-41d5-93ba-0f6bcde8a09a" providerId="ADAL" clId="{D4152EAD-E779-CA43-9CFE-B3626D21A0C4}" dt="2023-01-27T18:09:58.168" v="438" actId="1076"/>
        <pc:sldMkLst>
          <pc:docMk/>
          <pc:sldMk cId="2976271424" sldId="271"/>
        </pc:sldMkLst>
        <pc:spChg chg="mod">
          <ac:chgData name="Jessica Witte" userId="ec476cf8-ee68-41d5-93ba-0f6bcde8a09a" providerId="ADAL" clId="{D4152EAD-E779-CA43-9CFE-B3626D21A0C4}" dt="2023-01-27T17:58:33.010" v="113" actId="20577"/>
          <ac:spMkLst>
            <pc:docMk/>
            <pc:sldMk cId="2976271424" sldId="271"/>
            <ac:spMk id="11" creationId="{00000000-0000-0000-0000-000000000000}"/>
          </ac:spMkLst>
        </pc:spChg>
        <pc:spChg chg="mod">
          <ac:chgData name="Jessica Witte" userId="ec476cf8-ee68-41d5-93ba-0f6bcde8a09a" providerId="ADAL" clId="{D4152EAD-E779-CA43-9CFE-B3626D21A0C4}" dt="2023-01-27T17:48:33.404" v="1" actId="1076"/>
          <ac:spMkLst>
            <pc:docMk/>
            <pc:sldMk cId="2976271424" sldId="271"/>
            <ac:spMk id="12" creationId="{00000000-0000-0000-0000-000000000000}"/>
          </ac:spMkLst>
        </pc:spChg>
        <pc:spChg chg="mod">
          <ac:chgData name="Jessica Witte" userId="ec476cf8-ee68-41d5-93ba-0f6bcde8a09a" providerId="ADAL" clId="{D4152EAD-E779-CA43-9CFE-B3626D21A0C4}" dt="2023-01-27T17:52:49.686" v="51" actId="120"/>
          <ac:spMkLst>
            <pc:docMk/>
            <pc:sldMk cId="2976271424" sldId="271"/>
            <ac:spMk id="13" creationId="{00000000-0000-0000-0000-000000000000}"/>
          </ac:spMkLst>
        </pc:spChg>
        <pc:spChg chg="mod">
          <ac:chgData name="Jessica Witte" userId="ec476cf8-ee68-41d5-93ba-0f6bcde8a09a" providerId="ADAL" clId="{D4152EAD-E779-CA43-9CFE-B3626D21A0C4}" dt="2023-01-27T17:51:54.497" v="41" actId="1076"/>
          <ac:spMkLst>
            <pc:docMk/>
            <pc:sldMk cId="2976271424" sldId="271"/>
            <ac:spMk id="19" creationId="{00000000-0000-0000-0000-000000000000}"/>
          </ac:spMkLst>
        </pc:spChg>
        <pc:spChg chg="mod">
          <ac:chgData name="Jessica Witte" userId="ec476cf8-ee68-41d5-93ba-0f6bcde8a09a" providerId="ADAL" clId="{D4152EAD-E779-CA43-9CFE-B3626D21A0C4}" dt="2023-01-27T17:58:19.243" v="111" actId="20577"/>
          <ac:spMkLst>
            <pc:docMk/>
            <pc:sldMk cId="2976271424" sldId="271"/>
            <ac:spMk id="20" creationId="{00000000-0000-0000-0000-000000000000}"/>
          </ac:spMkLst>
        </pc:spChg>
        <pc:picChg chg="mod">
          <ac:chgData name="Jessica Witte" userId="ec476cf8-ee68-41d5-93ba-0f6bcde8a09a" providerId="ADAL" clId="{D4152EAD-E779-CA43-9CFE-B3626D21A0C4}" dt="2023-01-27T17:50:00.843" v="25" actId="1076"/>
          <ac:picMkLst>
            <pc:docMk/>
            <pc:sldMk cId="2976271424" sldId="271"/>
            <ac:picMk id="3" creationId="{00000000-0000-0000-0000-000000000000}"/>
          </ac:picMkLst>
        </pc:picChg>
        <pc:picChg chg="mod">
          <ac:chgData name="Jessica Witte" userId="ec476cf8-ee68-41d5-93ba-0f6bcde8a09a" providerId="ADAL" clId="{D4152EAD-E779-CA43-9CFE-B3626D21A0C4}" dt="2023-01-27T18:09:58.168" v="438" actId="1076"/>
          <ac:picMkLst>
            <pc:docMk/>
            <pc:sldMk cId="2976271424" sldId="271"/>
            <ac:picMk id="5" creationId="{00000000-0000-0000-0000-000000000000}"/>
          </ac:picMkLst>
        </pc:picChg>
        <pc:picChg chg="mod">
          <ac:chgData name="Jessica Witte" userId="ec476cf8-ee68-41d5-93ba-0f6bcde8a09a" providerId="ADAL" clId="{D4152EAD-E779-CA43-9CFE-B3626D21A0C4}" dt="2023-01-27T17:58:52.761" v="118" actId="1076"/>
          <ac:picMkLst>
            <pc:docMk/>
            <pc:sldMk cId="2976271424" sldId="271"/>
            <ac:picMk id="6" creationId="{00000000-0000-0000-0000-000000000000}"/>
          </ac:picMkLst>
        </pc:picChg>
        <pc:picChg chg="mod">
          <ac:chgData name="Jessica Witte" userId="ec476cf8-ee68-41d5-93ba-0f6bcde8a09a" providerId="ADAL" clId="{D4152EAD-E779-CA43-9CFE-B3626D21A0C4}" dt="2023-01-27T17:58:49.547" v="117" actId="1076"/>
          <ac:picMkLst>
            <pc:docMk/>
            <pc:sldMk cId="2976271424" sldId="271"/>
            <ac:picMk id="18" creationId="{00000000-0000-0000-0000-000000000000}"/>
          </ac:picMkLst>
        </pc:picChg>
        <pc:picChg chg="del mod">
          <ac:chgData name="Jessica Witte" userId="ec476cf8-ee68-41d5-93ba-0f6bcde8a09a" providerId="ADAL" clId="{D4152EAD-E779-CA43-9CFE-B3626D21A0C4}" dt="2023-01-27T17:49:19.433" v="12" actId="478"/>
          <ac:picMkLst>
            <pc:docMk/>
            <pc:sldMk cId="2976271424" sldId="271"/>
            <ac:picMk id="21" creationId="{00000000-0000-0000-0000-000000000000}"/>
          </ac:picMkLst>
        </pc:picChg>
        <pc:cxnChg chg="add del">
          <ac:chgData name="Jessica Witte" userId="ec476cf8-ee68-41d5-93ba-0f6bcde8a09a" providerId="ADAL" clId="{D4152EAD-E779-CA43-9CFE-B3626D21A0C4}" dt="2023-01-27T17:52:34.348" v="46" actId="478"/>
          <ac:cxnSpMkLst>
            <pc:docMk/>
            <pc:sldMk cId="2976271424" sldId="271"/>
            <ac:cxnSpMk id="4" creationId="{BD6DA473-59D7-26F0-FE71-7A7594A5681F}"/>
          </ac:cxnSpMkLst>
        </pc:cxnChg>
        <pc:cxnChg chg="add mod">
          <ac:chgData name="Jessica Witte" userId="ec476cf8-ee68-41d5-93ba-0f6bcde8a09a" providerId="ADAL" clId="{D4152EAD-E779-CA43-9CFE-B3626D21A0C4}" dt="2023-01-27T17:57:34.812" v="105" actId="14100"/>
          <ac:cxnSpMkLst>
            <pc:docMk/>
            <pc:sldMk cId="2976271424" sldId="271"/>
            <ac:cxnSpMk id="16" creationId="{BFBC37DD-0D8D-0152-1225-248AE265366E}"/>
          </ac:cxnSpMkLst>
        </pc:cxnChg>
        <pc:cxnChg chg="add mod">
          <ac:chgData name="Jessica Witte" userId="ec476cf8-ee68-41d5-93ba-0f6bcde8a09a" providerId="ADAL" clId="{D4152EAD-E779-CA43-9CFE-B3626D21A0C4}" dt="2023-01-27T17:57:01.972" v="94" actId="14100"/>
          <ac:cxnSpMkLst>
            <pc:docMk/>
            <pc:sldMk cId="2976271424" sldId="271"/>
            <ac:cxnSpMk id="22" creationId="{2954B870-C132-1E8F-A276-753465F56A95}"/>
          </ac:cxnSpMkLst>
        </pc:cxnChg>
        <pc:cxnChg chg="add del">
          <ac:chgData name="Jessica Witte" userId="ec476cf8-ee68-41d5-93ba-0f6bcde8a09a" providerId="ADAL" clId="{D4152EAD-E779-CA43-9CFE-B3626D21A0C4}" dt="2023-01-27T17:55:07.663" v="69" actId="478"/>
          <ac:cxnSpMkLst>
            <pc:docMk/>
            <pc:sldMk cId="2976271424" sldId="271"/>
            <ac:cxnSpMk id="27" creationId="{923AED69-A171-4A89-DDA8-31A55EC01E9A}"/>
          </ac:cxnSpMkLst>
        </pc:cxnChg>
        <pc:cxnChg chg="add del">
          <ac:chgData name="Jessica Witte" userId="ec476cf8-ee68-41d5-93ba-0f6bcde8a09a" providerId="ADAL" clId="{D4152EAD-E779-CA43-9CFE-B3626D21A0C4}" dt="2023-01-27T17:55:16.455" v="71" actId="478"/>
          <ac:cxnSpMkLst>
            <pc:docMk/>
            <pc:sldMk cId="2976271424" sldId="271"/>
            <ac:cxnSpMk id="29" creationId="{5D5B580D-624F-05EA-55E5-A1796C61691D}"/>
          </ac:cxnSpMkLst>
        </pc:cxnChg>
        <pc:cxnChg chg="add del mod">
          <ac:chgData name="Jessica Witte" userId="ec476cf8-ee68-41d5-93ba-0f6bcde8a09a" providerId="ADAL" clId="{D4152EAD-E779-CA43-9CFE-B3626D21A0C4}" dt="2023-01-27T17:55:35.582" v="76" actId="478"/>
          <ac:cxnSpMkLst>
            <pc:docMk/>
            <pc:sldMk cId="2976271424" sldId="271"/>
            <ac:cxnSpMk id="30" creationId="{CE73B56C-426D-4EA4-18D1-4A65FE72CF04}"/>
          </ac:cxnSpMkLst>
        </pc:cxnChg>
        <pc:cxnChg chg="add del">
          <ac:chgData name="Jessica Witte" userId="ec476cf8-ee68-41d5-93ba-0f6bcde8a09a" providerId="ADAL" clId="{D4152EAD-E779-CA43-9CFE-B3626D21A0C4}" dt="2023-01-27T17:56:09.010" v="79" actId="478"/>
          <ac:cxnSpMkLst>
            <pc:docMk/>
            <pc:sldMk cId="2976271424" sldId="271"/>
            <ac:cxnSpMk id="34" creationId="{7969161A-C393-33B7-71C3-81E8C907878D}"/>
          </ac:cxnSpMkLst>
        </pc:cxnChg>
        <pc:cxnChg chg="add mod">
          <ac:chgData name="Jessica Witte" userId="ec476cf8-ee68-41d5-93ba-0f6bcde8a09a" providerId="ADAL" clId="{D4152EAD-E779-CA43-9CFE-B3626D21A0C4}" dt="2023-01-27T17:58:41.132" v="114" actId="14100"/>
          <ac:cxnSpMkLst>
            <pc:docMk/>
            <pc:sldMk cId="2976271424" sldId="271"/>
            <ac:cxnSpMk id="36" creationId="{D86EF01D-BA72-829F-6204-D997D0F98AE3}"/>
          </ac:cxnSpMkLst>
        </pc:cxnChg>
      </pc:sldChg>
      <pc:sldChg chg="addSp modSp mod">
        <pc:chgData name="Jessica Witte" userId="ec476cf8-ee68-41d5-93ba-0f6bcde8a09a" providerId="ADAL" clId="{D4152EAD-E779-CA43-9CFE-B3626D21A0C4}" dt="2023-01-27T18:12:59.190" v="503" actId="20577"/>
        <pc:sldMkLst>
          <pc:docMk/>
          <pc:sldMk cId="2683248876" sldId="275"/>
        </pc:sldMkLst>
        <pc:spChg chg="add mod">
          <ac:chgData name="Jessica Witte" userId="ec476cf8-ee68-41d5-93ba-0f6bcde8a09a" providerId="ADAL" clId="{D4152EAD-E779-CA43-9CFE-B3626D21A0C4}" dt="2023-01-27T18:12:59.190" v="503" actId="20577"/>
          <ac:spMkLst>
            <pc:docMk/>
            <pc:sldMk cId="2683248876" sldId="275"/>
            <ac:spMk id="2" creationId="{F850580B-0512-1F4A-201C-1BDC6E76837D}"/>
          </ac:spMkLst>
        </pc:spChg>
      </pc:sldChg>
      <pc:sldChg chg="addSp delSp modSp mod setBg">
        <pc:chgData name="Jessica Witte" userId="ec476cf8-ee68-41d5-93ba-0f6bcde8a09a" providerId="ADAL" clId="{D4152EAD-E779-CA43-9CFE-B3626D21A0C4}" dt="2023-01-27T18:32:41.680" v="2301"/>
        <pc:sldMkLst>
          <pc:docMk/>
          <pc:sldMk cId="4107491630" sldId="276"/>
        </pc:sldMkLst>
        <pc:spChg chg="add del mod">
          <ac:chgData name="Jessica Witte" userId="ec476cf8-ee68-41d5-93ba-0f6bcde8a09a" providerId="ADAL" clId="{D4152EAD-E779-CA43-9CFE-B3626D21A0C4}" dt="2023-01-27T18:02:35.955" v="135"/>
          <ac:spMkLst>
            <pc:docMk/>
            <pc:sldMk cId="4107491630" sldId="276"/>
            <ac:spMk id="2" creationId="{A92B8C6C-184B-C261-BE3F-D8F1A51D74B1}"/>
          </ac:spMkLst>
        </pc:spChg>
        <pc:spChg chg="add mod">
          <ac:chgData name="Jessica Witte" userId="ec476cf8-ee68-41d5-93ba-0f6bcde8a09a" providerId="ADAL" clId="{D4152EAD-E779-CA43-9CFE-B3626D21A0C4}" dt="2023-01-27T18:32:14.706" v="2299" actId="1076"/>
          <ac:spMkLst>
            <pc:docMk/>
            <pc:sldMk cId="4107491630" sldId="276"/>
            <ac:spMk id="4" creationId="{2278F83C-6EA1-EA7B-7C6E-ABA98BBA823C}"/>
          </ac:spMkLst>
        </pc:spChg>
        <pc:spChg chg="add del mod">
          <ac:chgData name="Jessica Witte" userId="ec476cf8-ee68-41d5-93ba-0f6bcde8a09a" providerId="ADAL" clId="{D4152EAD-E779-CA43-9CFE-B3626D21A0C4}" dt="2023-01-27T18:32:41.680" v="2301"/>
          <ac:spMkLst>
            <pc:docMk/>
            <pc:sldMk cId="4107491630" sldId="276"/>
            <ac:spMk id="11" creationId="{9B42509F-9554-C83C-F075-845EDD443BCE}"/>
          </ac:spMkLst>
        </pc:spChg>
        <pc:spChg chg="del mod">
          <ac:chgData name="Jessica Witte" userId="ec476cf8-ee68-41d5-93ba-0f6bcde8a09a" providerId="ADAL" clId="{D4152EAD-E779-CA43-9CFE-B3626D21A0C4}" dt="2023-01-27T18:00:43.428" v="131"/>
          <ac:spMkLst>
            <pc:docMk/>
            <pc:sldMk cId="4107491630" sldId="276"/>
            <ac:spMk id="17" creationId="{00000000-0000-0000-0000-000000000000}"/>
          </ac:spMkLst>
        </pc:spChg>
        <pc:picChg chg="add mod">
          <ac:chgData name="Jessica Witte" userId="ec476cf8-ee68-41d5-93ba-0f6bcde8a09a" providerId="ADAL" clId="{D4152EAD-E779-CA43-9CFE-B3626D21A0C4}" dt="2023-01-27T18:10:17.734" v="444" actId="1076"/>
          <ac:picMkLst>
            <pc:docMk/>
            <pc:sldMk cId="4107491630" sldId="276"/>
            <ac:picMk id="3" creationId="{23DCFC88-73F0-7EB2-5DF0-C248B80EE2F5}"/>
          </ac:picMkLst>
        </pc:picChg>
        <pc:picChg chg="del">
          <ac:chgData name="Jessica Witte" userId="ec476cf8-ee68-41d5-93ba-0f6bcde8a09a" providerId="ADAL" clId="{D4152EAD-E779-CA43-9CFE-B3626D21A0C4}" dt="2023-01-27T18:10:13.126" v="442" actId="478"/>
          <ac:picMkLst>
            <pc:docMk/>
            <pc:sldMk cId="4107491630" sldId="276"/>
            <ac:picMk id="5" creationId="{00000000-0000-0000-0000-000000000000}"/>
          </ac:picMkLst>
        </pc:picChg>
        <pc:picChg chg="add mod">
          <ac:chgData name="Jessica Witte" userId="ec476cf8-ee68-41d5-93ba-0f6bcde8a09a" providerId="ADAL" clId="{D4152EAD-E779-CA43-9CFE-B3626D21A0C4}" dt="2023-01-27T18:31:59.578" v="2297" actId="1076"/>
          <ac:picMkLst>
            <pc:docMk/>
            <pc:sldMk cId="4107491630" sldId="276"/>
            <ac:picMk id="1026" creationId="{1EAF8F6E-1DFC-92D8-1293-54DD7EE552DB}"/>
          </ac:picMkLst>
        </pc:picChg>
      </pc:sldChg>
      <pc:sldChg chg="addSp delSp modSp mod setBg">
        <pc:chgData name="Jessica Witte" userId="ec476cf8-ee68-41d5-93ba-0f6bcde8a09a" providerId="ADAL" clId="{D4152EAD-E779-CA43-9CFE-B3626D21A0C4}" dt="2023-01-27T18:24:27.930" v="1594" actId="255"/>
        <pc:sldMkLst>
          <pc:docMk/>
          <pc:sldMk cId="2175808202" sldId="277"/>
        </pc:sldMkLst>
        <pc:spChg chg="add mod">
          <ac:chgData name="Jessica Witte" userId="ec476cf8-ee68-41d5-93ba-0f6bcde8a09a" providerId="ADAL" clId="{D4152EAD-E779-CA43-9CFE-B3626D21A0C4}" dt="2023-01-27T18:07:58.945" v="404" actId="207"/>
          <ac:spMkLst>
            <pc:docMk/>
            <pc:sldMk cId="2175808202" sldId="277"/>
            <ac:spMk id="2" creationId="{038E88CF-3231-97F9-21B4-26F458936411}"/>
          </ac:spMkLst>
        </pc:spChg>
        <pc:spChg chg="add mod">
          <ac:chgData name="Jessica Witte" userId="ec476cf8-ee68-41d5-93ba-0f6bcde8a09a" providerId="ADAL" clId="{D4152EAD-E779-CA43-9CFE-B3626D21A0C4}" dt="2023-01-27T18:24:27.930" v="1594" actId="255"/>
          <ac:spMkLst>
            <pc:docMk/>
            <pc:sldMk cId="2175808202" sldId="277"/>
            <ac:spMk id="4" creationId="{BEA0E8B3-B2AA-B65E-63E2-12522DA23B7E}"/>
          </ac:spMkLst>
        </pc:spChg>
        <pc:spChg chg="mod">
          <ac:chgData name="Jessica Witte" userId="ec476cf8-ee68-41d5-93ba-0f6bcde8a09a" providerId="ADAL" clId="{D4152EAD-E779-CA43-9CFE-B3626D21A0C4}" dt="2023-01-27T18:09:29.955" v="434" actId="1076"/>
          <ac:spMkLst>
            <pc:docMk/>
            <pc:sldMk cId="2175808202" sldId="277"/>
            <ac:spMk id="16" creationId="{00000000-0000-0000-0000-000000000000}"/>
          </ac:spMkLst>
        </pc:spChg>
        <pc:spChg chg="del mod">
          <ac:chgData name="Jessica Witte" userId="ec476cf8-ee68-41d5-93ba-0f6bcde8a09a" providerId="ADAL" clId="{D4152EAD-E779-CA43-9CFE-B3626D21A0C4}" dt="2023-01-27T18:09:27.585" v="433"/>
          <ac:spMkLst>
            <pc:docMk/>
            <pc:sldMk cId="2175808202" sldId="277"/>
            <ac:spMk id="17" creationId="{00000000-0000-0000-0000-000000000000}"/>
          </ac:spMkLst>
        </pc:spChg>
        <pc:picChg chg="add mod">
          <ac:chgData name="Jessica Witte" userId="ec476cf8-ee68-41d5-93ba-0f6bcde8a09a" providerId="ADAL" clId="{D4152EAD-E779-CA43-9CFE-B3626D21A0C4}" dt="2023-01-27T18:08:01.399" v="405" actId="207"/>
          <ac:picMkLst>
            <pc:docMk/>
            <pc:sldMk cId="2175808202" sldId="277"/>
            <ac:picMk id="3" creationId="{05B7C453-3885-0D7F-AA17-B71D7796BCC7}"/>
          </ac:picMkLst>
        </pc:picChg>
        <pc:picChg chg="del">
          <ac:chgData name="Jessica Witte" userId="ec476cf8-ee68-41d5-93ba-0f6bcde8a09a" providerId="ADAL" clId="{D4152EAD-E779-CA43-9CFE-B3626D21A0C4}" dt="2023-01-27T18:06:08.899" v="250" actId="478"/>
          <ac:picMkLst>
            <pc:docMk/>
            <pc:sldMk cId="2175808202" sldId="277"/>
            <ac:picMk id="5" creationId="{00000000-0000-0000-0000-000000000000}"/>
          </ac:picMkLst>
        </pc:picChg>
        <pc:picChg chg="del">
          <ac:chgData name="Jessica Witte" userId="ec476cf8-ee68-41d5-93ba-0f6bcde8a09a" providerId="ADAL" clId="{D4152EAD-E779-CA43-9CFE-B3626D21A0C4}" dt="2023-01-27T18:06:14.778" v="252" actId="478"/>
          <ac:picMkLst>
            <pc:docMk/>
            <pc:sldMk cId="2175808202" sldId="277"/>
            <ac:picMk id="6" creationId="{00000000-0000-0000-0000-000000000000}"/>
          </ac:picMkLst>
        </pc:picChg>
      </pc:sldChg>
      <pc:sldChg chg="addSp delSp modSp mod setBg">
        <pc:chgData name="Jessica Witte" userId="ec476cf8-ee68-41d5-93ba-0f6bcde8a09a" providerId="ADAL" clId="{D4152EAD-E779-CA43-9CFE-B3626D21A0C4}" dt="2023-01-27T18:26:36.876" v="1735" actId="20577"/>
        <pc:sldMkLst>
          <pc:docMk/>
          <pc:sldMk cId="3190953551" sldId="278"/>
        </pc:sldMkLst>
        <pc:spChg chg="add mod">
          <ac:chgData name="Jessica Witte" userId="ec476cf8-ee68-41d5-93ba-0f6bcde8a09a" providerId="ADAL" clId="{D4152EAD-E779-CA43-9CFE-B3626D21A0C4}" dt="2023-01-27T18:26:36.876" v="1735" actId="20577"/>
          <ac:spMkLst>
            <pc:docMk/>
            <pc:sldMk cId="3190953551" sldId="278"/>
            <ac:spMk id="2" creationId="{753D3F3E-F2A7-C623-471C-F6FF0E2DDF59}"/>
          </ac:spMkLst>
        </pc:spChg>
        <pc:spChg chg="mod">
          <ac:chgData name="Jessica Witte" userId="ec476cf8-ee68-41d5-93ba-0f6bcde8a09a" providerId="ADAL" clId="{D4152EAD-E779-CA43-9CFE-B3626D21A0C4}" dt="2023-01-27T18:04:38.844" v="187" actId="207"/>
          <ac:spMkLst>
            <pc:docMk/>
            <pc:sldMk cId="3190953551" sldId="278"/>
            <ac:spMk id="7" creationId="{00000000-0000-0000-0000-000000000000}"/>
          </ac:spMkLst>
        </pc:spChg>
        <pc:spChg chg="del mod">
          <ac:chgData name="Jessica Witte" userId="ec476cf8-ee68-41d5-93ba-0f6bcde8a09a" providerId="ADAL" clId="{D4152EAD-E779-CA43-9CFE-B3626D21A0C4}" dt="2023-01-27T18:25:08.929" v="1600"/>
          <ac:spMkLst>
            <pc:docMk/>
            <pc:sldMk cId="3190953551" sldId="278"/>
            <ac:spMk id="17" creationId="{00000000-0000-0000-0000-000000000000}"/>
          </ac:spMkLst>
        </pc:spChg>
        <pc:picChg chg="del">
          <ac:chgData name="Jessica Witte" userId="ec476cf8-ee68-41d5-93ba-0f6bcde8a09a" providerId="ADAL" clId="{D4152EAD-E779-CA43-9CFE-B3626D21A0C4}" dt="2023-01-27T18:10:34.988" v="446" actId="478"/>
          <ac:picMkLst>
            <pc:docMk/>
            <pc:sldMk cId="3190953551" sldId="278"/>
            <ac:picMk id="5" creationId="{00000000-0000-0000-0000-000000000000}"/>
          </ac:picMkLst>
        </pc:picChg>
      </pc:sldChg>
      <pc:sldChg chg="addSp delSp modSp mod">
        <pc:chgData name="Jessica Witte" userId="ec476cf8-ee68-41d5-93ba-0f6bcde8a09a" providerId="ADAL" clId="{D4152EAD-E779-CA43-9CFE-B3626D21A0C4}" dt="2023-01-27T18:37:58.597" v="2848" actId="20577"/>
        <pc:sldMkLst>
          <pc:docMk/>
          <pc:sldMk cId="3663671663" sldId="279"/>
        </pc:sldMkLst>
        <pc:spChg chg="add mod">
          <ac:chgData name="Jessica Witte" userId="ec476cf8-ee68-41d5-93ba-0f6bcde8a09a" providerId="ADAL" clId="{D4152EAD-E779-CA43-9CFE-B3626D21A0C4}" dt="2023-01-27T18:37:58.597" v="2848" actId="20577"/>
          <ac:spMkLst>
            <pc:docMk/>
            <pc:sldMk cId="3663671663" sldId="279"/>
            <ac:spMk id="2" creationId="{80122320-6376-6FB7-BDE2-6096E77710EA}"/>
          </ac:spMkLst>
        </pc:spChg>
        <pc:spChg chg="mod">
          <ac:chgData name="Jessica Witte" userId="ec476cf8-ee68-41d5-93ba-0f6bcde8a09a" providerId="ADAL" clId="{D4152EAD-E779-CA43-9CFE-B3626D21A0C4}" dt="2023-01-27T18:12:31.928" v="482" actId="20577"/>
          <ac:spMkLst>
            <pc:docMk/>
            <pc:sldMk cId="3663671663" sldId="279"/>
            <ac:spMk id="16" creationId="{00000000-0000-0000-0000-000000000000}"/>
          </ac:spMkLst>
        </pc:spChg>
        <pc:spChg chg="del mod">
          <ac:chgData name="Jessica Witte" userId="ec476cf8-ee68-41d5-93ba-0f6bcde8a09a" providerId="ADAL" clId="{D4152EAD-E779-CA43-9CFE-B3626D21A0C4}" dt="2023-01-27T18:25:07.466" v="1598"/>
          <ac:spMkLst>
            <pc:docMk/>
            <pc:sldMk cId="3663671663" sldId="279"/>
            <ac:spMk id="17" creationId="{00000000-0000-0000-0000-000000000000}"/>
          </ac:spMkLst>
        </pc:spChg>
      </pc:sldChg>
    </pc:docChg>
  </pc:docChgLst>
  <pc:docChgLst>
    <pc:chgData name="Ash Charlton" userId="S::acharlt2@ed.ac.uk::17a4176e-85ce-4572-b8a9-775c2e4c5f4c" providerId="AD" clId="Web-{6264DE49-8FC0-5713-ABF4-360A2315A322}"/>
    <pc:docChg chg="modSld">
      <pc:chgData name="Ash Charlton" userId="S::acharlt2@ed.ac.uk::17a4176e-85ce-4572-b8a9-775c2e4c5f4c" providerId="AD" clId="Web-{6264DE49-8FC0-5713-ABF4-360A2315A322}" dt="2023-11-09T17:09:24.870" v="5" actId="20577"/>
      <pc:docMkLst>
        <pc:docMk/>
      </pc:docMkLst>
      <pc:sldChg chg="modSp">
        <pc:chgData name="Ash Charlton" userId="S::acharlt2@ed.ac.uk::17a4176e-85ce-4572-b8a9-775c2e4c5f4c" providerId="AD" clId="Web-{6264DE49-8FC0-5713-ABF4-360A2315A322}" dt="2023-11-09T17:09:24.870" v="5" actId="20577"/>
        <pc:sldMkLst>
          <pc:docMk/>
          <pc:sldMk cId="607431022" sldId="257"/>
        </pc:sldMkLst>
        <pc:spChg chg="mod">
          <ac:chgData name="Ash Charlton" userId="S::acharlt2@ed.ac.uk::17a4176e-85ce-4572-b8a9-775c2e4c5f4c" providerId="AD" clId="Web-{6264DE49-8FC0-5713-ABF4-360A2315A322}" dt="2023-11-09T17:09:24.870" v="5" actId="20577"/>
          <ac:spMkLst>
            <pc:docMk/>
            <pc:sldMk cId="607431022" sldId="257"/>
            <ac:spMk id="2" creationId="{00000000-0000-0000-0000-000000000000}"/>
          </ac:spMkLst>
        </pc:spChg>
      </pc:sldChg>
    </pc:docChg>
  </pc:docChgLst>
  <pc:docChgLst>
    <pc:chgData name="Ash Charlton" userId="S::acharlt2@ed.ac.uk::17a4176e-85ce-4572-b8a9-775c2e4c5f4c" providerId="AD" clId="Web-{0E1CBBAD-7091-4DC1-A722-B7326B9A32CB}"/>
    <pc:docChg chg="modSld">
      <pc:chgData name="Ash Charlton" userId="S::acharlt2@ed.ac.uk::17a4176e-85ce-4572-b8a9-775c2e4c5f4c" providerId="AD" clId="Web-{0E1CBBAD-7091-4DC1-A722-B7326B9A32CB}" dt="2023-11-10T11:29:12.679" v="42" actId="20577"/>
      <pc:docMkLst>
        <pc:docMk/>
      </pc:docMkLst>
      <pc:sldChg chg="modSp">
        <pc:chgData name="Ash Charlton" userId="S::acharlt2@ed.ac.uk::17a4176e-85ce-4572-b8a9-775c2e4c5f4c" providerId="AD" clId="Web-{0E1CBBAD-7091-4DC1-A722-B7326B9A32CB}" dt="2023-11-10T10:45:28.738" v="4" actId="20577"/>
        <pc:sldMkLst>
          <pc:docMk/>
          <pc:sldMk cId="826838966" sldId="256"/>
        </pc:sldMkLst>
        <pc:spChg chg="mod">
          <ac:chgData name="Ash Charlton" userId="S::acharlt2@ed.ac.uk::17a4176e-85ce-4572-b8a9-775c2e4c5f4c" providerId="AD" clId="Web-{0E1CBBAD-7091-4DC1-A722-B7326B9A32CB}" dt="2023-11-10T10:45:28.738" v="4" actId="20577"/>
          <ac:spMkLst>
            <pc:docMk/>
            <pc:sldMk cId="826838966" sldId="256"/>
            <ac:spMk id="5" creationId="{00000000-0000-0000-0000-000000000000}"/>
          </ac:spMkLst>
        </pc:spChg>
      </pc:sldChg>
      <pc:sldChg chg="modSp">
        <pc:chgData name="Ash Charlton" userId="S::acharlt2@ed.ac.uk::17a4176e-85ce-4572-b8a9-775c2e4c5f4c" providerId="AD" clId="Web-{0E1CBBAD-7091-4DC1-A722-B7326B9A32CB}" dt="2023-11-10T11:29:12.679" v="42" actId="20577"/>
        <pc:sldMkLst>
          <pc:docMk/>
          <pc:sldMk cId="1167169845" sldId="287"/>
        </pc:sldMkLst>
        <pc:spChg chg="mod">
          <ac:chgData name="Ash Charlton" userId="S::acharlt2@ed.ac.uk::17a4176e-85ce-4572-b8a9-775c2e4c5f4c" providerId="AD" clId="Web-{0E1CBBAD-7091-4DC1-A722-B7326B9A32CB}" dt="2023-11-10T11:29:07.069" v="36" actId="20577"/>
          <ac:spMkLst>
            <pc:docMk/>
            <pc:sldMk cId="1167169845" sldId="287"/>
            <ac:spMk id="13" creationId="{D789B427-54AF-2FCE-3748-20AE5D19475E}"/>
          </ac:spMkLst>
        </pc:spChg>
        <pc:spChg chg="mod">
          <ac:chgData name="Ash Charlton" userId="S::acharlt2@ed.ac.uk::17a4176e-85ce-4572-b8a9-775c2e4c5f4c" providerId="AD" clId="Web-{0E1CBBAD-7091-4DC1-A722-B7326B9A32CB}" dt="2023-11-10T11:29:12.679" v="42" actId="20577"/>
          <ac:spMkLst>
            <pc:docMk/>
            <pc:sldMk cId="1167169845" sldId="287"/>
            <ac:spMk id="16" creationId="{66F58AAB-3F23-2B05-C24E-73B9B1D67B6B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F5F83-FD4F-410F-8DC2-3FA86C2EE34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6A10D0-20D9-4461-9337-5FE1B4A40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396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659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808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4881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02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LO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080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885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053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58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9286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746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568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523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8068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15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89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46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997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686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5365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452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6117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2434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4567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30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3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738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711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03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35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9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781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0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7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27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78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3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8E8CF-A517-4FA9-BCB6-845E27B5F7BE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5981F-D58E-4A9E-BC4C-B1AB42EFB6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32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librarylabs.ed.ac.uk/iiif/uv/?manifest=https://librarylabs.ed.ac.uk/iiif/manifest/sessionpapers/volumes/EUL0281.json#?c=0&amp;m=0&amp;s=0&amp;cv=0&amp;xywh=-3673%2C-252%2C10813%2C5038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brarylabs.ed.ac.uk/iiif/uv/?manifest=https://librarylabs.ed.ac.uk/iiif/manifest/sessionpapers/volumes/EUL0011.json#?c=0&amp;m=0&amp;s=0&amp;cv=21&amp;xywh=-1247%2C-1%2C10495%2C5264" TargetMode="External"/><Relationship Id="rId5" Type="http://schemas.openxmlformats.org/officeDocument/2006/relationships/image" Target="../media/image13.jpe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humor.com/media/the-nightmare" TargetMode="Externa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ibrarycarpentry.org/lc-data-intro/01-regular-expressions.html" TargetMode="External"/><Relationship Id="rId3" Type="http://schemas.openxmlformats.org/officeDocument/2006/relationships/image" Target="../media/image16.png"/><Relationship Id="rId7" Type="http://schemas.openxmlformats.org/officeDocument/2006/relationships/hyperlink" Target="https://programminghistorian.org/en/lessons/understanding-regular-expression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rogramminghistorian.org/en/lessons/cleaning-ocrd-text-with-regular-expressions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avepdf.com/pdf-ocr" TargetMode="External"/><Relationship Id="rId3" Type="http://schemas.openxmlformats.org/officeDocument/2006/relationships/hyperlink" Target="https://tools.pdf24.org/en/ocr-pdf" TargetMode="External"/><Relationship Id="rId7" Type="http://schemas.openxmlformats.org/officeDocument/2006/relationships/hyperlink" Target="https://ocr.space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jda.com/ocr-pdf" TargetMode="External"/><Relationship Id="rId5" Type="http://schemas.openxmlformats.org/officeDocument/2006/relationships/hyperlink" Target="https://www.sodapdf.com/ocr-pdf/" TargetMode="External"/><Relationship Id="rId4" Type="http://schemas.openxmlformats.org/officeDocument/2006/relationships/hyperlink" Target="https://www.onlineocr.net/" TargetMode="External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&#160;https:/readcoop.eu/transkribus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.ac.uk/information-services/library-museum-gallery/finding-resources/library-databases/databases-a-z/databases-g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" y="-34104"/>
            <a:ext cx="13337457" cy="7503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8" y="1918405"/>
            <a:ext cx="3635985" cy="3391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726" y="2031139"/>
            <a:ext cx="6675225" cy="336245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E5F"/>
                </a:solidFill>
                <a:latin typeface="Integral CF Bold" panose="00000800000000000000" pitchFamily="50" charset="0"/>
              </a:rPr>
              <a:t>Data</a:t>
            </a:r>
          </a:p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E5F"/>
                </a:solidFill>
                <a:latin typeface="Integral CF Bold" panose="00000800000000000000" pitchFamily="50" charset="0"/>
              </a:rPr>
              <a:t>Culture</a:t>
            </a:r>
          </a:p>
          <a:p>
            <a:pPr>
              <a:lnSpc>
                <a:spcPts val="8500"/>
              </a:lnSpc>
            </a:pPr>
            <a:r>
              <a:rPr lang="en-GB" sz="9600" b="1">
                <a:solidFill>
                  <a:srgbClr val="002E5F"/>
                </a:solidFill>
                <a:latin typeface="Integral CF Bold"/>
              </a:rPr>
              <a:t>society</a:t>
            </a:r>
            <a:endParaRPr lang="en-GB" sz="9600" b="1">
              <a:solidFill>
                <a:schemeClr val="bg1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2" y="466529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814192" y="6121373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323" y="72298"/>
            <a:ext cx="1542572" cy="154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1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8A22A30-1B64-2B44-CF1C-0BEB189CBBC6}"/>
              </a:ext>
            </a:extLst>
          </p:cNvPr>
          <p:cNvSpPr/>
          <p:nvPr/>
        </p:nvSpPr>
        <p:spPr>
          <a:xfrm>
            <a:off x="-877" y="1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71453" y="368485"/>
            <a:ext cx="5150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Activity &amp; Discussion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17151" y="1785642"/>
            <a:ext cx="4677697" cy="298543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2400">
                <a:solidFill>
                  <a:srgbClr val="002E5F"/>
                </a:solidFill>
              </a:rPr>
              <a:t>Identify some issues you might encounter when OCRing the following documents.</a:t>
            </a:r>
            <a:endParaRPr lang="en-GB" sz="2400">
              <a:solidFill>
                <a:srgbClr val="002E5F"/>
              </a:solidFill>
              <a:cs typeface="Calibri"/>
            </a:endParaRPr>
          </a:p>
          <a:p>
            <a:pPr marL="342900" indent="-342900">
              <a:buAutoNum type="arabicPeriod"/>
            </a:pPr>
            <a:r>
              <a:rPr lang="en-GB" sz="2400">
                <a:solidFill>
                  <a:srgbClr val="002E5F"/>
                </a:solidFill>
                <a:cs typeface="Calibri"/>
              </a:rPr>
              <a:t>Are there any steps you could take when preprocessing the text that might change the OCR output?</a:t>
            </a:r>
          </a:p>
          <a:p>
            <a:pPr marL="342900" indent="-342900">
              <a:buAutoNum type="arabicPeriod"/>
            </a:pPr>
            <a:endParaRPr lang="en-GB" sz="2000">
              <a:solidFill>
                <a:srgbClr val="002E5F"/>
              </a:solidFill>
              <a:cs typeface="Calibri"/>
            </a:endParaRPr>
          </a:p>
        </p:txBody>
      </p:sp>
      <p:pic>
        <p:nvPicPr>
          <p:cNvPr id="16" name="Picture 15" descr="A black and white logo&#10;&#10;Description automatically generated">
            <a:extLst>
              <a:ext uri="{FF2B5EF4-FFF2-40B4-BE49-F238E27FC236}">
                <a16:creationId xmlns:a16="http://schemas.microsoft.com/office/drawing/2014/main" id="{2B677DE2-3D04-28E4-147B-49FB338696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47" y="2525213"/>
            <a:ext cx="5022906" cy="10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5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48F22F-3EA9-7F98-6314-C7CB72CFDDBA}"/>
              </a:ext>
            </a:extLst>
          </p:cNvPr>
          <p:cNvSpPr txBox="1"/>
          <p:nvPr/>
        </p:nvSpPr>
        <p:spPr>
          <a:xfrm>
            <a:off x="3431" y="85533"/>
            <a:ext cx="1218516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GB" sz="3200">
              <a:solidFill>
                <a:srgbClr val="002E5F"/>
              </a:solidFill>
              <a:latin typeface="Integral CF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EF8C72-7762-F817-E976-539183F2CFA0}"/>
              </a:ext>
            </a:extLst>
          </p:cNvPr>
          <p:cNvSpPr txBox="1"/>
          <p:nvPr/>
        </p:nvSpPr>
        <p:spPr>
          <a:xfrm>
            <a:off x="8442036" y="1468582"/>
            <a:ext cx="37014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  <p:pic>
        <p:nvPicPr>
          <p:cNvPr id="5" name="Picture 7" descr="An old book with text&#10;&#10;Description automatically generated">
            <a:extLst>
              <a:ext uri="{FF2B5EF4-FFF2-40B4-BE49-F238E27FC236}">
                <a16:creationId xmlns:a16="http://schemas.microsoft.com/office/drawing/2014/main" id="{02F150E4-5AA0-9BE5-9A72-F44581358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501" y="108833"/>
            <a:ext cx="3616712" cy="46850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89B427-54AF-2FCE-3748-20AE5D19475E}"/>
              </a:ext>
            </a:extLst>
          </p:cNvPr>
          <p:cNvSpPr txBox="1"/>
          <p:nvPr/>
        </p:nvSpPr>
        <p:spPr>
          <a:xfrm>
            <a:off x="235062" y="4864930"/>
            <a:ext cx="563136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ea typeface="+mn-lt"/>
                <a:cs typeface="+mn-lt"/>
                <a:hlinkClick r:id="rId6"/>
              </a:rPr>
              <a:t>Image 20, EUL0011, </a:t>
            </a:r>
            <a:r>
              <a:rPr lang="en-US" sz="1600" dirty="0">
                <a:ea typeface="+mn-lt"/>
                <a:cs typeface="+mn-lt"/>
              </a:rPr>
              <a:t>University of Edinburgh</a:t>
            </a:r>
            <a:endParaRPr lang="en-US" sz="1600" dirty="0">
              <a:cs typeface="Calibri"/>
            </a:endParaRPr>
          </a:p>
        </p:txBody>
      </p:sp>
      <p:pic>
        <p:nvPicPr>
          <p:cNvPr id="15" name="Picture 15" descr="A close-up of a document&#10;&#10;Description automatically generated">
            <a:extLst>
              <a:ext uri="{FF2B5EF4-FFF2-40B4-BE49-F238E27FC236}">
                <a16:creationId xmlns:a16="http://schemas.microsoft.com/office/drawing/2014/main" id="{6C52E8CB-5F38-3C02-1552-79F8B57BCC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4650" y="111917"/>
            <a:ext cx="3574472" cy="46858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6F58AAB-3F23-2B05-C24E-73B9B1D67B6B}"/>
              </a:ext>
            </a:extLst>
          </p:cNvPr>
          <p:cNvSpPr txBox="1"/>
          <p:nvPr/>
        </p:nvSpPr>
        <p:spPr>
          <a:xfrm>
            <a:off x="6512902" y="4890907"/>
            <a:ext cx="563136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cs typeface="Calibri"/>
                <a:hlinkClick r:id="rId8"/>
              </a:rPr>
              <a:t>Image 1, EUL0281</a:t>
            </a:r>
            <a:r>
              <a:rPr lang="en-US" sz="1600" dirty="0">
                <a:cs typeface="Calibri"/>
              </a:rPr>
              <a:t>, University of Edinburgh</a:t>
            </a:r>
          </a:p>
        </p:txBody>
      </p:sp>
    </p:spTree>
    <p:extLst>
      <p:ext uri="{BB962C8B-B14F-4D97-AF65-F5344CB8AC3E}">
        <p14:creationId xmlns:p14="http://schemas.microsoft.com/office/powerpoint/2010/main" val="1167169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E88CF-3231-97F9-21B4-26F458936411}"/>
              </a:ext>
            </a:extLst>
          </p:cNvPr>
          <p:cNvSpPr/>
          <p:nvPr/>
        </p:nvSpPr>
        <p:spPr>
          <a:xfrm>
            <a:off x="-3124" y="0"/>
            <a:ext cx="6226123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46381" y="1421032"/>
            <a:ext cx="5680340" cy="44012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002E5F"/>
                </a:solidFill>
              </a:rPr>
              <a:t>Manually</a:t>
            </a:r>
            <a:r>
              <a:rPr lang="en-US" sz="2800">
                <a:solidFill>
                  <a:srgbClr val="002E5F"/>
                </a:solidFill>
              </a:rPr>
              <a:t>: Read through the text and manually change what needs to be changed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002E5F"/>
                </a:solidFill>
                <a:ea typeface="+mn-lt"/>
                <a:cs typeface="+mn-lt"/>
              </a:rPr>
              <a:t>Regex</a:t>
            </a:r>
            <a:r>
              <a:rPr lang="en-US" sz="2800">
                <a:solidFill>
                  <a:srgbClr val="002E5F"/>
                </a:solidFill>
                <a:ea typeface="+mn-lt"/>
                <a:cs typeface="+mn-lt"/>
              </a:rPr>
              <a:t>: Programmatically fix repetitive errors</a:t>
            </a: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002E5F"/>
                </a:solidFill>
                <a:cs typeface="Calibri"/>
              </a:rPr>
              <a:t>Patches and Machine Learning techniques</a:t>
            </a:r>
            <a:r>
              <a:rPr lang="en-US" sz="2800">
                <a:solidFill>
                  <a:srgbClr val="002E5F"/>
                </a:solidFill>
                <a:cs typeface="Calibri"/>
              </a:rPr>
              <a:t>: Certain software have embedded word correction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>
              <a:solidFill>
                <a:srgbClr val="002E5F"/>
              </a:solidFill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7652" y="2329621"/>
            <a:ext cx="442551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600">
                <a:solidFill>
                  <a:srgbClr val="002E5F"/>
                </a:solidFill>
                <a:latin typeface="Integral CF Bold"/>
              </a:rPr>
              <a:t>How to Clean your OCR File</a:t>
            </a:r>
            <a:endParaRPr lang="en-US" sz="360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B8340DD-8623-CE31-DD1F-F9F186E78C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607" y="-106792"/>
            <a:ext cx="1542572" cy="15425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324C5BE-46F6-B278-023C-D3CA35C6C1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2" y="-4371"/>
            <a:ext cx="3394997" cy="6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09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E88CF-3231-97F9-21B4-26F458936411}"/>
              </a:ext>
            </a:extLst>
          </p:cNvPr>
          <p:cNvSpPr/>
          <p:nvPr/>
        </p:nvSpPr>
        <p:spPr>
          <a:xfrm>
            <a:off x="-909" y="-34636"/>
            <a:ext cx="6212363" cy="6892636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 baseline="-25000">
              <a:cs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06186" y="85533"/>
            <a:ext cx="598240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Regex</a:t>
            </a:r>
          </a:p>
        </p:txBody>
      </p:sp>
      <p:pic>
        <p:nvPicPr>
          <p:cNvPr id="6" name="Picture 1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1020D30-47B1-6E18-98EE-0A4CAE5E7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944" y="82974"/>
            <a:ext cx="5110017" cy="55259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DBCA80F-D356-DCF5-727C-ABA7A7E40B3E}"/>
              </a:ext>
            </a:extLst>
          </p:cNvPr>
          <p:cNvSpPr txBox="1"/>
          <p:nvPr/>
        </p:nvSpPr>
        <p:spPr>
          <a:xfrm>
            <a:off x="417946" y="5578763"/>
            <a:ext cx="45558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5"/>
              </a:rPr>
              <a:t>https://devhumor.com/media/the-nightmare</a:t>
            </a:r>
            <a:r>
              <a:rPr lang="en-US"/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8E2364-1993-0B43-8EA6-731E66BAA809}"/>
              </a:ext>
            </a:extLst>
          </p:cNvPr>
          <p:cNvSpPr txBox="1"/>
          <p:nvPr/>
        </p:nvSpPr>
        <p:spPr>
          <a:xfrm>
            <a:off x="6246089" y="923636"/>
            <a:ext cx="5784273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Concept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 used in many 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different programming environments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for 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pattern matching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 </a:t>
            </a:r>
            <a:endParaRPr lang="en-US" sz="2000">
              <a:cs typeface="Calibri" panose="020F0502020204030204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Powerful tool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 to find, manage, and transform data and files</a:t>
            </a:r>
            <a:endParaRPr lang="en-US" sz="2000">
              <a:solidFill>
                <a:srgbClr val="002E5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Use a sequence of characters to define a </a:t>
            </a: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search to match strings</a:t>
            </a:r>
            <a:endParaRPr lang="en-US" sz="2000">
              <a:solidFill>
                <a:srgbClr val="002E5F"/>
              </a:solidFill>
              <a:ea typeface="+mn-lt"/>
              <a:cs typeface="+mn-lt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Match types of characters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(e.g. ‘upper case letters’, ‘digits’, ‘spaces’, etc.)</a:t>
            </a:r>
            <a:endParaRPr lang="en-US" sz="2000">
              <a:solidFill>
                <a:srgbClr val="002E5F"/>
              </a:solidFill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/>
              <a:buChar char="•"/>
            </a:pPr>
            <a:r>
              <a:rPr lang="en-US" sz="2000" b="1">
                <a:solidFill>
                  <a:srgbClr val="002E5F"/>
                </a:solidFill>
                <a:ea typeface="+mn-lt"/>
                <a:cs typeface="+mn-lt"/>
              </a:rPr>
              <a:t>Match patterns </a:t>
            </a:r>
            <a:r>
              <a:rPr lang="en-US" sz="2000">
                <a:solidFill>
                  <a:srgbClr val="002E5F"/>
                </a:solidFill>
                <a:ea typeface="+mn-lt"/>
                <a:cs typeface="+mn-lt"/>
              </a:rPr>
              <a:t>that repeat any number of times</a:t>
            </a:r>
            <a:endParaRPr lang="en-US" sz="2000">
              <a:solidFill>
                <a:srgbClr val="002E5F"/>
              </a:solidFill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pPr algn="l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71458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1">
            <a:extLst>
              <a:ext uri="{FF2B5EF4-FFF2-40B4-BE49-F238E27FC236}">
                <a16:creationId xmlns:a16="http://schemas.microsoft.com/office/drawing/2014/main" id="{68CFA36F-E0FF-D100-1646-534167391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84" y="647210"/>
            <a:ext cx="8150267" cy="51669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48F22F-3EA9-7F98-6314-C7CB72CFDDBA}"/>
              </a:ext>
            </a:extLst>
          </p:cNvPr>
          <p:cNvSpPr txBox="1"/>
          <p:nvPr/>
        </p:nvSpPr>
        <p:spPr>
          <a:xfrm>
            <a:off x="3431" y="85533"/>
            <a:ext cx="1218516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Regex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EF8C72-7762-F817-E976-539183F2CFA0}"/>
              </a:ext>
            </a:extLst>
          </p:cNvPr>
          <p:cNvSpPr txBox="1"/>
          <p:nvPr/>
        </p:nvSpPr>
        <p:spPr>
          <a:xfrm>
            <a:off x="8442036" y="1468582"/>
            <a:ext cx="370147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hlinkClick r:id="rId6"/>
              </a:rPr>
              <a:t>https://programminghistorian.org/en/lessons/cleaning-ocrd-text-with-regular-expressions</a:t>
            </a:r>
            <a:r>
              <a:rPr lang="en-US"/>
              <a:t> </a:t>
            </a:r>
          </a:p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  <a:hlinkClick r:id="rId7"/>
              </a:rPr>
              <a:t>https://programminghistorian.org/en/lessons/understanding-regular-expressions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  <a:hlinkClick r:id="rId8"/>
              </a:rPr>
              <a:t>https://librarycarpentry.org/lc-data-intro/01-regular-expressions.html</a:t>
            </a:r>
            <a:r>
              <a:rPr lang="en-US">
                <a:ea typeface="+mn-lt"/>
                <a:cs typeface="+mn-lt"/>
              </a:rPr>
              <a:t> 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4705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7245" y="-5074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8362" y="160667"/>
            <a:ext cx="5150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Activity &amp; Discussion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82606" y="1624006"/>
            <a:ext cx="4928217" cy="40934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2000">
                <a:solidFill>
                  <a:srgbClr val="002E5F"/>
                </a:solidFill>
                <a:cs typeface="Calibri"/>
              </a:rPr>
              <a:t>Identify a pdf you want to use </a:t>
            </a:r>
          </a:p>
          <a:p>
            <a:pPr marL="342900" indent="-342900">
              <a:buAutoNum type="arabicPeriod"/>
            </a:pPr>
            <a:r>
              <a:rPr lang="en-GB" sz="2000">
                <a:solidFill>
                  <a:srgbClr val="002E5F"/>
                </a:solidFill>
                <a:cs typeface="Calibri"/>
              </a:rPr>
              <a:t>Try the following out of the box options</a:t>
            </a:r>
          </a:p>
          <a:p>
            <a:pPr marL="800100" lvl="1" indent="-342900">
              <a:buAutoNum type="arabicPeriod"/>
            </a:pPr>
            <a:r>
              <a:rPr lang="en-US" sz="2000">
                <a:cs typeface="Calibri"/>
                <a:hlinkClick r:id="rId3"/>
              </a:rPr>
              <a:t>https://tools.pdf24.org/en/ocr-pdf</a:t>
            </a:r>
            <a:r>
              <a:rPr lang="en-US" sz="2000">
                <a:cs typeface="Calibri"/>
              </a:rPr>
              <a:t> </a:t>
            </a:r>
            <a:endParaRPr lang="en-GB" sz="2000">
              <a:solidFill>
                <a:srgbClr val="002E5F"/>
              </a:solidFill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>
                <a:cs typeface="Calibri"/>
                <a:hlinkClick r:id="rId4"/>
              </a:rPr>
              <a:t>https://www.onlineocr.net/</a:t>
            </a:r>
            <a:r>
              <a:rPr lang="en-US" sz="2000">
                <a:cs typeface="Calibri"/>
              </a:rPr>
              <a:t> </a:t>
            </a:r>
            <a:endParaRPr lang="en-US" sz="2000">
              <a:solidFill>
                <a:srgbClr val="000000"/>
              </a:solidFill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>
                <a:ea typeface="+mn-lt"/>
                <a:cs typeface="+mn-lt"/>
                <a:hlinkClick r:id="rId5"/>
              </a:rPr>
              <a:t>https://www.sodapdf.com/ocr-pdf/</a:t>
            </a:r>
            <a:r>
              <a:rPr lang="en-US" sz="2000">
                <a:ea typeface="+mn-lt"/>
                <a:cs typeface="+mn-lt"/>
              </a:rPr>
              <a:t> </a:t>
            </a:r>
            <a:endParaRPr lang="en-US" sz="2000">
              <a:solidFill>
                <a:srgbClr val="000000"/>
              </a:solidFill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>
                <a:ea typeface="+mn-lt"/>
                <a:cs typeface="+mn-lt"/>
                <a:hlinkClick r:id="rId6"/>
              </a:rPr>
              <a:t>https://www.sejda.com/ocr-pdf</a:t>
            </a:r>
            <a:r>
              <a:rPr lang="en-US" sz="2000">
                <a:ea typeface="+mn-lt"/>
                <a:cs typeface="+mn-lt"/>
              </a:rPr>
              <a:t> </a:t>
            </a:r>
            <a:endParaRPr lang="en-US" sz="2000">
              <a:solidFill>
                <a:srgbClr val="000000"/>
              </a:solidFill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>
                <a:ea typeface="+mn-lt"/>
                <a:cs typeface="+mn-lt"/>
                <a:hlinkClick r:id="rId7"/>
              </a:rPr>
              <a:t>https://ocr.space/</a:t>
            </a:r>
            <a:r>
              <a:rPr lang="en-US" sz="2000">
                <a:ea typeface="+mn-lt"/>
                <a:cs typeface="+mn-lt"/>
              </a:rPr>
              <a:t> </a:t>
            </a:r>
            <a:endParaRPr lang="en-US" sz="2000">
              <a:solidFill>
                <a:srgbClr val="000000"/>
              </a:solidFill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>
                <a:ea typeface="+mn-lt"/>
                <a:cs typeface="+mn-lt"/>
                <a:hlinkClick r:id="rId8"/>
              </a:rPr>
              <a:t>https://avepdf.com/pdf-ocr</a:t>
            </a:r>
            <a:r>
              <a:rPr lang="en-US" sz="2000">
                <a:ea typeface="+mn-lt"/>
                <a:cs typeface="+mn-lt"/>
              </a:rPr>
              <a:t> </a:t>
            </a:r>
            <a:endParaRPr lang="en-US" sz="2000">
              <a:solidFill>
                <a:srgbClr val="000000"/>
              </a:solidFill>
              <a:cs typeface="Calibri"/>
            </a:endParaRPr>
          </a:p>
          <a:p>
            <a:pPr marL="800100" lvl="1" indent="-342900">
              <a:buAutoNum type="arabicPeriod"/>
            </a:pPr>
            <a:endParaRPr lang="en-US" sz="2000">
              <a:solidFill>
                <a:srgbClr val="000000"/>
              </a:solidFill>
              <a:cs typeface="Calibri"/>
            </a:endParaRPr>
          </a:p>
          <a:p>
            <a:pPr marL="342900" indent="-342900">
              <a:buAutoNum type="arabicPeriod"/>
            </a:pPr>
            <a:r>
              <a:rPr lang="en-GB" sz="2000">
                <a:solidFill>
                  <a:srgbClr val="002E5F"/>
                </a:solidFill>
                <a:cs typeface="Calibri"/>
              </a:rPr>
              <a:t>Compare the results</a:t>
            </a:r>
          </a:p>
          <a:p>
            <a:pPr marL="342900" indent="-342900">
              <a:buAutoNum type="arabicPeriod"/>
            </a:pPr>
            <a:r>
              <a:rPr lang="en-GB" sz="2000">
                <a:solidFill>
                  <a:srgbClr val="002E5F"/>
                </a:solidFill>
                <a:cs typeface="Calibri"/>
              </a:rPr>
              <a:t>Which one performed better?</a:t>
            </a:r>
          </a:p>
          <a:p>
            <a:pPr marL="342900" indent="-342900">
              <a:buAutoNum type="arabicPeriod"/>
            </a:pPr>
            <a:r>
              <a:rPr lang="en-GB" sz="2000">
                <a:solidFill>
                  <a:srgbClr val="002E5F"/>
                </a:solidFill>
                <a:cs typeface="Calibri"/>
              </a:rPr>
              <a:t>Which are the limitations of these options?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092" y="2663759"/>
            <a:ext cx="5022906" cy="10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780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86847" y="1237094"/>
            <a:ext cx="107505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OCR In the Wild: Real-World Examples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7" y="190008"/>
            <a:ext cx="3123376" cy="626474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122320-6376-6FB7-BDE2-6096E77710EA}"/>
              </a:ext>
            </a:extLst>
          </p:cNvPr>
          <p:cNvSpPr txBox="1"/>
          <p:nvPr/>
        </p:nvSpPr>
        <p:spPr>
          <a:xfrm>
            <a:off x="1296439" y="2022189"/>
            <a:ext cx="980618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Depositing a check on a mobile banking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Using the airport’s e-Passport Gates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Translating text with language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Searching a digital database of historical public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Digitizing physical archives and making them accessible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Creating a dataset of physical books for text mining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Adding machine-created metadata to digital collections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rgbClr val="002E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671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9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E1B6AC6-04AF-7611-015C-472C07BE7EA0}"/>
              </a:ext>
            </a:extLst>
          </p:cNvPr>
          <p:cNvSpPr/>
          <p:nvPr/>
        </p:nvSpPr>
        <p:spPr>
          <a:xfrm>
            <a:off x="2995" y="5509"/>
            <a:ext cx="6120000" cy="6858000"/>
          </a:xfrm>
          <a:prstGeom prst="rect">
            <a:avLst/>
          </a:prstGeom>
          <a:solidFill>
            <a:schemeClr val="bg1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B7C453-3885-0D7F-AA17-B71D7796BC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547" y="-2644"/>
            <a:ext cx="4052139" cy="809146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240212" y="741564"/>
            <a:ext cx="5765112" cy="44012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002E5F"/>
                </a:solidFill>
              </a:rPr>
              <a:t>H</a:t>
            </a:r>
            <a:r>
              <a:rPr lang="en-US" sz="2800">
                <a:solidFill>
                  <a:srgbClr val="002E5F"/>
                </a:solidFill>
              </a:rPr>
              <a:t>andwritten </a:t>
            </a:r>
            <a:r>
              <a:rPr lang="en-US" sz="2800" b="1">
                <a:solidFill>
                  <a:srgbClr val="002E5F"/>
                </a:solidFill>
              </a:rPr>
              <a:t>T</a:t>
            </a:r>
            <a:r>
              <a:rPr lang="en-US" sz="2800">
                <a:solidFill>
                  <a:srgbClr val="002E5F"/>
                </a:solidFill>
              </a:rPr>
              <a:t>ext </a:t>
            </a:r>
            <a:r>
              <a:rPr lang="en-US" sz="2800" b="1">
                <a:solidFill>
                  <a:srgbClr val="002E5F"/>
                </a:solidFill>
              </a:rPr>
              <a:t>R</a:t>
            </a:r>
            <a:r>
              <a:rPr lang="en-US" sz="2800">
                <a:solidFill>
                  <a:srgbClr val="002E5F"/>
                </a:solidFill>
              </a:rPr>
              <a:t>ecognition (HTR) technologies are being developed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cs typeface="Calibri"/>
              </a:rPr>
              <a:t>They are designed to be used on handwritten text and are often distinguished from OCR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err="1">
                <a:solidFill>
                  <a:srgbClr val="002E5F"/>
                </a:solidFill>
                <a:cs typeface="Calibri"/>
              </a:rPr>
              <a:t>Transkribus</a:t>
            </a:r>
            <a:r>
              <a:rPr lang="en-US" sz="2800">
                <a:solidFill>
                  <a:srgbClr val="002E5F"/>
                </a:solidFill>
                <a:cs typeface="Calibri"/>
              </a:rPr>
              <a:t> is one of the leading options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ea typeface="+mn-lt"/>
                <a:cs typeface="+mn-lt"/>
              </a:rPr>
              <a:t>Try it with an image of text here:</a:t>
            </a:r>
          </a:p>
          <a:p>
            <a:r>
              <a:rPr lang="en-US" sz="2800">
                <a:ea typeface="+mn-lt"/>
                <a:cs typeface="+mn-lt"/>
                <a:hlinkClick r:id="rId6"/>
              </a:rPr>
              <a:t>https://readcoop.eu/transkribus/</a:t>
            </a:r>
            <a:r>
              <a:rPr lang="en-US" sz="2800">
                <a:ea typeface="+mn-lt"/>
                <a:cs typeface="+mn-lt"/>
              </a:rPr>
              <a:t> </a:t>
            </a:r>
            <a:endParaRPr lang="en-US" sz="2800">
              <a:solidFill>
                <a:srgbClr val="002E5F"/>
              </a:solidFill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85763" y="2348007"/>
            <a:ext cx="4231138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Alternatives: HTR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BB7FC-680F-B229-D376-7BB1AC28B99D}"/>
              </a:ext>
            </a:extLst>
          </p:cNvPr>
          <p:cNvSpPr txBox="1"/>
          <p:nvPr/>
        </p:nvSpPr>
        <p:spPr>
          <a:xfrm>
            <a:off x="4724400" y="320040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D5F36D-AD91-9208-C198-4BDD0DB6739E}"/>
              </a:ext>
            </a:extLst>
          </p:cNvPr>
          <p:cNvSpPr txBox="1"/>
          <p:nvPr/>
        </p:nvSpPr>
        <p:spPr>
          <a:xfrm>
            <a:off x="4867275" y="33432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51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86847" y="475094"/>
            <a:ext cx="1075053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Tesseract </a:t>
            </a:r>
            <a:endParaRPr lang="en-GB" sz="320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7" y="190008"/>
            <a:ext cx="3123376" cy="626474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122320-6376-6FB7-BDE2-6096E77710EA}"/>
              </a:ext>
            </a:extLst>
          </p:cNvPr>
          <p:cNvSpPr txBox="1"/>
          <p:nvPr/>
        </p:nvSpPr>
        <p:spPr>
          <a:xfrm>
            <a:off x="1296439" y="1458518"/>
            <a:ext cx="9806181" cy="48320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ea typeface="+mn-lt"/>
                <a:cs typeface="+mn-lt"/>
              </a:rPr>
              <a:t>Optical character recognition engine for various operating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ea typeface="+mn-lt"/>
                <a:cs typeface="+mn-lt"/>
              </a:rPr>
              <a:t>Developed in the '80s; available open-source since 2005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ea typeface="+mn-lt"/>
                <a:cs typeface="+mn-lt"/>
              </a:rPr>
              <a:t>One of the most accurate open-source OCR engines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cs typeface="Calibri"/>
              </a:rPr>
              <a:t>Originally just English, but more and more languages have been added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  <a:cs typeface="Calibri"/>
              </a:rPr>
              <a:t>Can run from command line or embedded in main coding languages (R &amp; 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rgbClr val="000000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rgbClr val="000000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rgbClr val="002E5F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40000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A55EE35C-BFB8-FFFA-60CD-12BAE2FB4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881" y="14417"/>
            <a:ext cx="7878870" cy="59732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7" y="126410"/>
            <a:ext cx="2089979" cy="4059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005" y="-347981"/>
            <a:ext cx="1479942" cy="147994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182775" y="2478509"/>
            <a:ext cx="200735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>
                <a:solidFill>
                  <a:srgbClr val="002E5F"/>
                </a:solidFill>
                <a:latin typeface="Integral CF Bold"/>
                <a:hlinkClick r:id="rId6"/>
              </a:rPr>
              <a:t>Digital Scholar Lab</a:t>
            </a:r>
            <a:endParaRPr lang="en-GB" sz="240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39564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37325" y="1740735"/>
            <a:ext cx="9517349" cy="421846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D62"/>
                </a:solidFill>
                <a:latin typeface="Integral CF Bold"/>
              </a:rPr>
              <a:t>Text </a:t>
            </a:r>
            <a:endParaRPr lang="en-GB" sz="9600" b="1">
              <a:solidFill>
                <a:srgbClr val="002D62"/>
              </a:solidFill>
              <a:latin typeface="Integral CF Bold" panose="00000800000000000000" pitchFamily="50" charset="0"/>
            </a:endParaRPr>
          </a:p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D62"/>
                </a:solidFill>
                <a:latin typeface="Integral CF Bold"/>
              </a:rPr>
              <a:t>extraction </a:t>
            </a:r>
            <a:endParaRPr lang="en-GB" sz="9600" b="1" dirty="0">
              <a:solidFill>
                <a:srgbClr val="002D62"/>
              </a:solidFill>
              <a:latin typeface="Integral CF Bold" panose="00000800000000000000" pitchFamily="50" charset="0"/>
            </a:endParaRPr>
          </a:p>
          <a:p>
            <a:pPr>
              <a:lnSpc>
                <a:spcPts val="8500"/>
              </a:lnSpc>
            </a:pPr>
            <a:r>
              <a:rPr lang="en-GB" sz="9600" b="1" dirty="0">
                <a:solidFill>
                  <a:srgbClr val="002D62"/>
                </a:solidFill>
                <a:latin typeface="Integral CF Bold"/>
              </a:rPr>
              <a:t>basics</a:t>
            </a:r>
          </a:p>
          <a:p>
            <a:pPr>
              <a:lnSpc>
                <a:spcPts val="8500"/>
              </a:lnSpc>
            </a:pPr>
            <a:r>
              <a:rPr lang="en-GB" sz="2400" b="1" dirty="0">
                <a:solidFill>
                  <a:srgbClr val="002D62"/>
                </a:solidFill>
                <a:latin typeface="Integral CF Bold"/>
              </a:rPr>
              <a:t>10/11/2023</a:t>
            </a:r>
            <a:endParaRPr lang="en-GB" sz="2400" b="1" dirty="0">
              <a:solidFill>
                <a:srgbClr val="002D62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2" y="530157"/>
            <a:ext cx="3831944" cy="754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069" y="466527"/>
            <a:ext cx="617581" cy="6175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2728485" y="5963397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838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22103" y="1278731"/>
            <a:ext cx="433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Overview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03103" y="2136338"/>
            <a:ext cx="4677697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b="1">
                <a:solidFill>
                  <a:srgbClr val="002E5F"/>
                </a:solidFill>
              </a:rPr>
              <a:t>Day 1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2E5F"/>
                </a:solidFill>
              </a:rPr>
              <a:t>Introduction to text extraction: history, techniques,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2E5F"/>
                </a:solidFill>
              </a:rPr>
              <a:t>Applying text extraction methods in research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2E5F"/>
                </a:solidFill>
              </a:rPr>
              <a:t>Hands-on activities</a:t>
            </a:r>
            <a:endParaRPr lang="en-GB">
              <a:solidFill>
                <a:srgbClr val="002E5F"/>
              </a:solidFill>
              <a:cs typeface="Calibri"/>
            </a:endParaRPr>
          </a:p>
          <a:p>
            <a:endParaRPr lang="en-GB">
              <a:solidFill>
                <a:srgbClr val="002E5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2E5F"/>
              </a:solidFill>
              <a:cs typeface="Calibri" panose="020F0502020204030204"/>
            </a:endParaRPr>
          </a:p>
          <a:p>
            <a:endParaRPr lang="en-GB">
              <a:solidFill>
                <a:srgbClr val="002E5F"/>
              </a:solidFill>
              <a:cs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47" y="2525213"/>
            <a:ext cx="5022906" cy="10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31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72000" y="-33693"/>
            <a:ext cx="6120000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31" y="-89212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547" y="1243852"/>
            <a:ext cx="433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Discussion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6729" y="1990320"/>
            <a:ext cx="4159865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2400">
                <a:solidFill>
                  <a:srgbClr val="002E5F"/>
                </a:solidFill>
              </a:rPr>
              <a:t>Are you familiar with text extraction or OCR? What do you know already, and what do you hope to learn?</a:t>
            </a:r>
          </a:p>
          <a:p>
            <a:pPr marL="342900" indent="-342900">
              <a:buAutoNum type="arabicPeriod"/>
            </a:pPr>
            <a:r>
              <a:rPr lang="en-GB" sz="2400">
                <a:solidFill>
                  <a:srgbClr val="002E5F"/>
                </a:solidFill>
              </a:rPr>
              <a:t>Summarize your experience with digital research methods. What tools have you used/do you plan to use in your work, and why?</a:t>
            </a:r>
            <a:endParaRPr lang="en-GB" sz="2400">
              <a:solidFill>
                <a:srgbClr val="002E5F"/>
              </a:solidFill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231" y="2500993"/>
            <a:ext cx="5022906" cy="10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334" y="-118337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647153" y="839460"/>
            <a:ext cx="433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What Is OCR?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04467" y="1706427"/>
            <a:ext cx="10066783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>
                <a:solidFill>
                  <a:srgbClr val="002E5F"/>
                </a:solidFill>
              </a:rPr>
              <a:t>O</a:t>
            </a:r>
            <a:r>
              <a:rPr lang="en-GB" sz="2400">
                <a:solidFill>
                  <a:srgbClr val="002E5F"/>
                </a:solidFill>
              </a:rPr>
              <a:t>ptical </a:t>
            </a:r>
            <a:r>
              <a:rPr lang="en-GB" sz="2400" b="1">
                <a:solidFill>
                  <a:srgbClr val="002E5F"/>
                </a:solidFill>
              </a:rPr>
              <a:t>C</a:t>
            </a:r>
            <a:r>
              <a:rPr lang="en-GB" sz="2400">
                <a:solidFill>
                  <a:srgbClr val="002E5F"/>
                </a:solidFill>
              </a:rPr>
              <a:t>haracter </a:t>
            </a:r>
            <a:r>
              <a:rPr lang="en-GB" sz="2400" b="1">
                <a:solidFill>
                  <a:srgbClr val="002E5F"/>
                </a:solidFill>
              </a:rPr>
              <a:t>R</a:t>
            </a:r>
            <a:r>
              <a:rPr lang="en-GB" sz="2400">
                <a:solidFill>
                  <a:srgbClr val="002E5F"/>
                </a:solidFill>
              </a:rPr>
              <a:t>ecognition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</a:rPr>
              <a:t>Transforms written, typed, or printed text into encoded text</a:t>
            </a:r>
            <a:endParaRPr lang="en-GB" sz="2400">
              <a:solidFill>
                <a:srgbClr val="002E5F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</a:rPr>
              <a:t>Creates </a:t>
            </a:r>
            <a:r>
              <a:rPr lang="en-GB" sz="2400" b="1">
                <a:solidFill>
                  <a:srgbClr val="002E5F"/>
                </a:solidFill>
              </a:rPr>
              <a:t>machine-readable</a:t>
            </a:r>
            <a:r>
              <a:rPr lang="en-GB" sz="2400">
                <a:solidFill>
                  <a:srgbClr val="002E5F"/>
                </a:solidFill>
              </a:rPr>
              <a:t> documents that can be searched, edited, and analysed computationally</a:t>
            </a:r>
            <a:endParaRPr lang="en-GB" sz="2400">
              <a:solidFill>
                <a:srgbClr val="002E5F"/>
              </a:solidFill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  <a:cs typeface="Calibri"/>
              </a:rPr>
              <a:t>Multi-step process: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  <a:cs typeface="Calibri"/>
              </a:rPr>
              <a:t>Select image or text to be scanned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  <a:cs typeface="Calibri"/>
              </a:rPr>
              <a:t>Scan image with OCR software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  <a:cs typeface="Calibri"/>
              </a:rPr>
              <a:t>Clean and save the OCR-produced document</a:t>
            </a: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002E5F"/>
                </a:solidFill>
                <a:cs typeface="Calibri" panose="020F0502020204030204"/>
              </a:rPr>
              <a:t>Improves accessibility: compatible with text-to-speech technology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70" y="6087562"/>
            <a:ext cx="3403046" cy="682569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9FF512-7FA9-67BD-5164-16D5254E83FE}"/>
              </a:ext>
            </a:extLst>
          </p:cNvPr>
          <p:cNvSpPr txBox="1"/>
          <p:nvPr/>
        </p:nvSpPr>
        <p:spPr>
          <a:xfrm>
            <a:off x="4724400" y="320040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8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2507" y="-344460"/>
            <a:ext cx="1542572" cy="15425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68313" y="2865046"/>
            <a:ext cx="39682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b="1">
              <a:solidFill>
                <a:srgbClr val="002E5F"/>
              </a:solidFill>
            </a:endParaRPr>
          </a:p>
          <a:p>
            <a:pPr algn="ctr"/>
            <a:r>
              <a:rPr lang="en-GB" b="1">
                <a:solidFill>
                  <a:srgbClr val="002E5F"/>
                </a:solidFill>
              </a:rPr>
              <a:t>Mid-Century Machinery</a:t>
            </a:r>
          </a:p>
          <a:p>
            <a:r>
              <a:rPr lang="en-GB">
                <a:solidFill>
                  <a:srgbClr val="002E5F"/>
                </a:solidFill>
              </a:rPr>
              <a:t>1974: Ray Kurzweil develops the “Reading Machine,” an early form of OCR technology compatible with text-</a:t>
            </a:r>
          </a:p>
          <a:p>
            <a:r>
              <a:rPr lang="en-GB">
                <a:solidFill>
                  <a:srgbClr val="002E5F"/>
                </a:solidFill>
              </a:rPr>
              <a:t>to-speech software</a:t>
            </a:r>
          </a:p>
          <a:p>
            <a:r>
              <a:rPr lang="en-GB">
                <a:solidFill>
                  <a:srgbClr val="002E5F"/>
                </a:solidFill>
              </a:rPr>
              <a:t>1976: Kurzweil sells to Xerox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rgbClr val="002E5F"/>
              </a:solidFill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65529" y="300877"/>
            <a:ext cx="7447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OCR Timeline: A Brief History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967" y="1064376"/>
            <a:ext cx="455823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b="1">
                <a:solidFill>
                  <a:srgbClr val="002E5F"/>
                </a:solidFill>
              </a:rPr>
              <a:t>Early Foundations</a:t>
            </a:r>
          </a:p>
          <a:p>
            <a:r>
              <a:rPr lang="en-GB">
                <a:solidFill>
                  <a:srgbClr val="002E5F"/>
                </a:solidFill>
              </a:rPr>
              <a:t>1914: Emanuel Goldberg invents a machine that converts text into telegraph code; Edmund Fournier </a:t>
            </a:r>
            <a:r>
              <a:rPr lang="en-GB" err="1">
                <a:solidFill>
                  <a:srgbClr val="002E5F"/>
                </a:solidFill>
              </a:rPr>
              <a:t>d’Albe</a:t>
            </a:r>
            <a:r>
              <a:rPr lang="en-GB">
                <a:solidFill>
                  <a:srgbClr val="002E5F"/>
                </a:solidFill>
              </a:rPr>
              <a:t> invents the </a:t>
            </a:r>
            <a:r>
              <a:rPr lang="en-GB" err="1">
                <a:solidFill>
                  <a:srgbClr val="002E5F"/>
                </a:solidFill>
              </a:rPr>
              <a:t>Optophone</a:t>
            </a:r>
            <a:r>
              <a:rPr lang="en-GB">
                <a:solidFill>
                  <a:srgbClr val="002E5F"/>
                </a:solidFill>
              </a:rPr>
              <a:t>, which converts text to audio </a:t>
            </a:r>
          </a:p>
          <a:p>
            <a:r>
              <a:rPr lang="en-GB">
                <a:solidFill>
                  <a:srgbClr val="002E5F"/>
                </a:solidFill>
              </a:rPr>
              <a:t>tones matched with letters</a:t>
            </a:r>
            <a:endParaRPr lang="en-GB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8256" y="885652"/>
            <a:ext cx="2060997" cy="28853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  <p:sp>
        <p:nvSpPr>
          <p:cNvPr id="19" name="Rectangle 18"/>
          <p:cNvSpPr/>
          <p:nvPr/>
        </p:nvSpPr>
        <p:spPr>
          <a:xfrm>
            <a:off x="5031959" y="1054903"/>
            <a:ext cx="264098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2E5F"/>
                </a:solidFill>
              </a:rPr>
              <a:t>1931: Goldberg invents the “Statistical Machine,” which searches archives through optical code recognition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07589" y="3825868"/>
            <a:ext cx="3647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>
                <a:solidFill>
                  <a:srgbClr val="002E5F"/>
                </a:solidFill>
              </a:rPr>
              <a:t>The Internet Era</a:t>
            </a:r>
          </a:p>
          <a:p>
            <a:r>
              <a:rPr lang="en-GB">
                <a:solidFill>
                  <a:srgbClr val="002E5F"/>
                </a:solidFill>
              </a:rPr>
              <a:t>1990s-00s: OCR goes mainstream; improved accuracy; mass digitization projects </a:t>
            </a:r>
          </a:p>
          <a:p>
            <a:r>
              <a:rPr lang="en-GB">
                <a:solidFill>
                  <a:srgbClr val="002E5F"/>
                </a:solidFill>
              </a:rPr>
              <a:t>00s-present: increased accessibility and accuracy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00" y="6119853"/>
            <a:ext cx="3123376" cy="626474"/>
          </a:xfrm>
          <a:prstGeom prst="rect">
            <a:avLst/>
          </a:prstGeom>
        </p:spPr>
      </p:pic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FBC37DD-0D8D-0152-1225-248AE26536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88257" y="2364072"/>
            <a:ext cx="1412532" cy="717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2954B870-C132-1E8F-A276-753465F56A95}"/>
              </a:ext>
            </a:extLst>
          </p:cNvPr>
          <p:cNvCxnSpPr>
            <a:cxnSpLocks/>
          </p:cNvCxnSpPr>
          <p:nvPr/>
        </p:nvCxnSpPr>
        <p:spPr>
          <a:xfrm flipV="1">
            <a:off x="3223566" y="2003921"/>
            <a:ext cx="1875764" cy="850804"/>
          </a:xfrm>
          <a:prstGeom prst="bentConnector3">
            <a:avLst>
              <a:gd name="adj1" fmla="val 75563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D86EF01D-BA72-829F-6204-D997D0F98AE3}"/>
              </a:ext>
            </a:extLst>
          </p:cNvPr>
          <p:cNvCxnSpPr>
            <a:cxnSpLocks/>
          </p:cNvCxnSpPr>
          <p:nvPr/>
        </p:nvCxnSpPr>
        <p:spPr>
          <a:xfrm flipV="1">
            <a:off x="7383319" y="4010550"/>
            <a:ext cx="1930083" cy="61825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53" y="2916889"/>
            <a:ext cx="3788543" cy="266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271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9E2E52-570B-1C95-812E-258FB3935BAF}"/>
              </a:ext>
            </a:extLst>
          </p:cNvPr>
          <p:cNvSpPr/>
          <p:nvPr/>
        </p:nvSpPr>
        <p:spPr>
          <a:xfrm>
            <a:off x="4755" y="23816"/>
            <a:ext cx="6120000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428" y="28546"/>
            <a:ext cx="1542572" cy="154257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71453" y="368485"/>
            <a:ext cx="51504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Activity &amp; Discussion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17151" y="1785642"/>
            <a:ext cx="4677697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lvl="0" indent="-342900">
              <a:buAutoNum type="arabicPeriod"/>
            </a:pPr>
            <a:r>
              <a:rPr lang="en-GB" sz="2000">
                <a:solidFill>
                  <a:srgbClr val="002E5F"/>
                </a:solidFill>
              </a:rPr>
              <a:t>Identify a dataset that you might use in your research. (You can find one online or use one you already have.)</a:t>
            </a:r>
          </a:p>
          <a:p>
            <a:pPr marL="342900" lvl="0" indent="-342900">
              <a:buAutoNum type="arabicPeriod"/>
            </a:pPr>
            <a:r>
              <a:rPr lang="en-GB" sz="2000">
                <a:solidFill>
                  <a:srgbClr val="002E5F"/>
                </a:solidFill>
              </a:rPr>
              <a:t>Write a workflow of the steps you will take to obtain encoded text from your dataset.</a:t>
            </a:r>
          </a:p>
          <a:p>
            <a:pPr marL="342900" lvl="0" indent="-342900">
              <a:buAutoNum type="arabicPeriod"/>
            </a:pPr>
            <a:r>
              <a:rPr lang="en-GB" sz="2000">
                <a:solidFill>
                  <a:srgbClr val="002E5F"/>
                </a:solidFill>
              </a:rPr>
              <a:t>Consider any problems, errors, or other obstacles you might encounter during this process. How might you address them?</a:t>
            </a:r>
          </a:p>
          <a:p>
            <a:pPr marL="342900" lvl="0" indent="-342900">
              <a:buAutoNum type="arabicPeriod"/>
            </a:pPr>
            <a:r>
              <a:rPr lang="en-GB" sz="2000">
                <a:solidFill>
                  <a:srgbClr val="002E5F"/>
                </a:solidFill>
              </a:rPr>
              <a:t>Share your dataset, workflow, and plan with your small group.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47" y="2525213"/>
            <a:ext cx="5022906" cy="10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4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7245" y="9303"/>
            <a:ext cx="6120000" cy="6858000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9" name="Rectangle 8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8362" y="160667"/>
            <a:ext cx="515046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/>
              </a:rPr>
              <a:t>Document Preprocessing</a:t>
            </a:r>
            <a:endParaRPr lang="en-GB" sz="3200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82606" y="1624006"/>
            <a:ext cx="492821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endParaRPr lang="en-GB" sz="2000">
              <a:solidFill>
                <a:srgbClr val="002E5F"/>
              </a:solidFill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CCFEA-D36D-27B6-07E5-47D2EFFB9A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092" y="2663759"/>
            <a:ext cx="5022906" cy="1007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ABC654-6EB7-D0A6-27FA-5C4345912638}"/>
              </a:ext>
            </a:extLst>
          </p:cNvPr>
          <p:cNvSpPr txBox="1"/>
          <p:nvPr/>
        </p:nvSpPr>
        <p:spPr>
          <a:xfrm>
            <a:off x="310551" y="1618891"/>
            <a:ext cx="527361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rgbClr val="002E5F"/>
                </a:solidFill>
                <a:cs typeface="Arial"/>
              </a:rPr>
              <a:t>Optimise images for better text extraction</a:t>
            </a: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rgbClr val="002E5F"/>
                </a:solidFill>
                <a:cs typeface="Arial"/>
              </a:rPr>
              <a:t>Image capture quality</a:t>
            </a:r>
          </a:p>
          <a:p>
            <a:pPr marL="342900" indent="-342900">
              <a:buFont typeface="Calibri"/>
              <a:buChar char="-"/>
            </a:pPr>
            <a:r>
              <a:rPr lang="en-GB" sz="2800">
                <a:solidFill>
                  <a:srgbClr val="002E5F"/>
                </a:solidFill>
                <a:cs typeface="Arial"/>
              </a:rPr>
              <a:t>DPI (dots per inch)</a:t>
            </a:r>
          </a:p>
          <a:p>
            <a:pPr marL="342900" indent="-342900">
              <a:buFont typeface="Calibri"/>
              <a:buChar char="-"/>
            </a:pPr>
            <a:r>
              <a:rPr lang="en-GB" sz="2800">
                <a:solidFill>
                  <a:srgbClr val="002E5F"/>
                </a:solidFill>
                <a:cs typeface="Arial"/>
              </a:rPr>
              <a:t>File formats (TIFF, JPEG, PNG)</a:t>
            </a: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rgbClr val="002E5F"/>
                </a:solidFill>
                <a:cs typeface="Arial"/>
              </a:rPr>
              <a:t>Colour vs. Black and white</a:t>
            </a: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rgbClr val="002E5F"/>
                </a:solidFill>
                <a:cs typeface="Arial"/>
              </a:rPr>
              <a:t>Text orientation</a:t>
            </a:r>
          </a:p>
          <a:p>
            <a:pPr marL="342900" indent="-342900">
              <a:buFont typeface="Arial"/>
              <a:buChar char="•"/>
            </a:pPr>
            <a:endParaRPr lang="en-GB" sz="2800">
              <a:solidFill>
                <a:srgbClr val="002E5F"/>
              </a:solidFill>
              <a:cs typeface="Arial"/>
            </a:endParaRPr>
          </a:p>
          <a:p>
            <a:pPr marL="342900" indent="-342900">
              <a:buFont typeface="Calibri"/>
              <a:buChar char="-"/>
            </a:pPr>
            <a:endParaRPr lang="en-GB" sz="2800">
              <a:solidFill>
                <a:srgbClr val="002E5F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908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9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E88CF-3231-97F9-21B4-26F458936411}"/>
              </a:ext>
            </a:extLst>
          </p:cNvPr>
          <p:cNvSpPr/>
          <p:nvPr/>
        </p:nvSpPr>
        <p:spPr>
          <a:xfrm>
            <a:off x="6072000" y="0"/>
            <a:ext cx="6120000" cy="6858000"/>
          </a:xfrm>
          <a:prstGeom prst="rect">
            <a:avLst/>
          </a:prstGeom>
          <a:solidFill>
            <a:srgbClr val="00C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967" y="142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7820" y="1885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66" y="5404939"/>
            <a:ext cx="1091326" cy="10913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B7C453-3885-0D7F-AA17-B71D7796BC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547" y="-2644"/>
            <a:ext cx="4052139" cy="809146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6135129" y="1228397"/>
            <a:ext cx="5765112" cy="440120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Accuracy is never 100%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Patches can correct errors, but only if they are predictable</a:t>
            </a: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Missed column/margin formatting can scramble or cut off text</a:t>
            </a: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Age of and damage to scanned material leads to errors</a:t>
            </a: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Human error</a:t>
            </a:r>
            <a:endParaRPr lang="en-US" sz="2800">
              <a:solidFill>
                <a:srgbClr val="002E5F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2E5F"/>
                </a:solidFill>
              </a:rPr>
              <a:t>Newer OCR is faster and more accurate than older software</a:t>
            </a:r>
            <a:endParaRPr lang="en-US" sz="2800">
              <a:solidFill>
                <a:srgbClr val="002E5F"/>
              </a:solidFill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5680" y="2252757"/>
            <a:ext cx="42311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>
                <a:solidFill>
                  <a:srgbClr val="002E5F"/>
                </a:solidFill>
                <a:latin typeface="Integral CF Bold" panose="00000800000000000000" pitchFamily="50" charset="0"/>
              </a:rPr>
              <a:t>Problems &amp; Errors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BB7FC-680F-B229-D376-7BB1AC28B99D}"/>
              </a:ext>
            </a:extLst>
          </p:cNvPr>
          <p:cNvSpPr txBox="1"/>
          <p:nvPr/>
        </p:nvSpPr>
        <p:spPr>
          <a:xfrm>
            <a:off x="4724400" y="320040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D5F36D-AD91-9208-C198-4BDD0DB6739E}"/>
              </a:ext>
            </a:extLst>
          </p:cNvPr>
          <p:cNvSpPr txBox="1"/>
          <p:nvPr/>
        </p:nvSpPr>
        <p:spPr>
          <a:xfrm>
            <a:off x="4867275" y="33432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08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c7acfe9-a96d-49c8-a968-71ad21950790" xsi:nil="true"/>
    <lcf76f155ced4ddcb4097134ff3c332f xmlns="0cee5cb5-e446-4d34-b0c4-56b1e40d33b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7EF9092928914EBABF439A5FD3BE5B" ma:contentTypeVersion="8" ma:contentTypeDescription="Create a new document." ma:contentTypeScope="" ma:versionID="1aeaa2352922f94da917fed1f52c4f35">
  <xsd:schema xmlns:xsd="http://www.w3.org/2001/XMLSchema" xmlns:xs="http://www.w3.org/2001/XMLSchema" xmlns:p="http://schemas.microsoft.com/office/2006/metadata/properties" xmlns:ns2="0cee5cb5-e446-4d34-b0c4-56b1e40d33b3" xmlns:ns3="4c7acfe9-a96d-49c8-a968-71ad21950790" targetNamespace="http://schemas.microsoft.com/office/2006/metadata/properties" ma:root="true" ma:fieldsID="b546428879d76466bcec3def070d4974" ns2:_="" ns3:_="">
    <xsd:import namespace="0cee5cb5-e446-4d34-b0c4-56b1e40d33b3"/>
    <xsd:import namespace="4c7acfe9-a96d-49c8-a968-71ad219507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ee5cb5-e446-4d34-b0c4-56b1e40d33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7acfe9-a96d-49c8-a968-71ad21950790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fb21bcac-6008-4767-971d-000610fc82f0}" ma:internalName="TaxCatchAll" ma:showField="CatchAllData" ma:web="4c7acfe9-a96d-49c8-a968-71ad2195079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FD7CE9-E207-468D-9663-B40EDE0A8FE3}">
  <ds:schemaRefs>
    <ds:schemaRef ds:uri="0cee5cb5-e446-4d34-b0c4-56b1e40d33b3"/>
    <ds:schemaRef ds:uri="4c7acfe9-a96d-49c8-a968-71ad21950790"/>
    <ds:schemaRef ds:uri="6a8669de-a52a-49ba-af4c-33aacdd17f91"/>
    <ds:schemaRef ds:uri="b89f5ec7-0b78-4ff2-a6fa-5a63e36b87d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4671BF0-864A-44EB-8D90-267EAE0E8E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A5E19C-8AB7-4EF0-95FF-7201DF4B3991}">
  <ds:schemaRefs>
    <ds:schemaRef ds:uri="0cee5cb5-e446-4d34-b0c4-56b1e40d33b3"/>
    <ds:schemaRef ds:uri="4c7acfe9-a96d-49c8-a968-71ad2195079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13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HARRISON Ann</dc:creator>
  <cp:revision>13</cp:revision>
  <dcterms:created xsi:type="dcterms:W3CDTF">2019-03-28T15:22:04Z</dcterms:created>
  <dcterms:modified xsi:type="dcterms:W3CDTF">2023-11-10T11:29:19Z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0x010100B97EF9092928914EBABF439A5FD3BE5B</vt:lpwstr>
  </property>
  <property fmtid="{D5CDD505-2E9C-101B-9397-08002B2CF9AE}" pid="3" name="Order">
    <vt:r8>14622000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MediaServiceImageTags">
    <vt:lpwstr/>
  </property>
</Properties>
</file>

<file path=docProps/thumbnail.jpeg>
</file>